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1"/>
  </p:sldMasterIdLst>
  <p:notesMasterIdLst>
    <p:notesMasterId r:id="rId18"/>
  </p:notesMasterIdLst>
  <p:sldIdLst>
    <p:sldId id="259" r:id="rId2"/>
    <p:sldId id="262" r:id="rId3"/>
    <p:sldId id="267" r:id="rId4"/>
    <p:sldId id="298" r:id="rId5"/>
    <p:sldId id="797" r:id="rId6"/>
    <p:sldId id="798" r:id="rId7"/>
    <p:sldId id="804" r:id="rId8"/>
    <p:sldId id="800" r:id="rId9"/>
    <p:sldId id="805" r:id="rId10"/>
    <p:sldId id="296" r:id="rId11"/>
    <p:sldId id="297" r:id="rId12"/>
    <p:sldId id="802" r:id="rId13"/>
    <p:sldId id="806" r:id="rId14"/>
    <p:sldId id="807" r:id="rId15"/>
    <p:sldId id="803" r:id="rId16"/>
    <p:sldId id="295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F8E8F-F7D9-420D-A445-A98C7356E21C}" v="40" dt="2018-12-17T09:00:31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525" y="270"/>
      </p:cViewPr>
      <p:guideLst>
        <p:guide orient="horz" pos="318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, Daniel" userId="407d2fe5-3b11-4779-a7bf-b2d62ae89790" providerId="ADAL" clId="{9EF9CC17-190B-4512-AAC4-6235ECE7D9E2}"/>
  </pc:docChgLst>
  <pc:docChgLst>
    <pc:chgData name="Daniel Wille" userId="407d2fe5-3b11-4779-a7bf-b2d62ae89790" providerId="ADAL" clId="{497F8E8F-F7D9-420D-A445-A98C7356E21C}"/>
    <pc:docChg chg="undo custSel addSld delSld modSld">
      <pc:chgData name="Daniel Wille" userId="407d2fe5-3b11-4779-a7bf-b2d62ae89790" providerId="ADAL" clId="{497F8E8F-F7D9-420D-A445-A98C7356E21C}" dt="2018-12-17T09:00:56.373" v="908" actId="1038"/>
      <pc:docMkLst>
        <pc:docMk/>
      </pc:docMkLst>
      <pc:sldChg chg="del">
        <pc:chgData name="Daniel Wille" userId="407d2fe5-3b11-4779-a7bf-b2d62ae89790" providerId="ADAL" clId="{497F8E8F-F7D9-420D-A445-A98C7356E21C}" dt="2018-12-17T08:37:17.885" v="677" actId="2696"/>
        <pc:sldMkLst>
          <pc:docMk/>
          <pc:sldMk cId="2398993609" sldId="257"/>
        </pc:sldMkLst>
      </pc:sldChg>
      <pc:sldChg chg="del">
        <pc:chgData name="Daniel Wille" userId="407d2fe5-3b11-4779-a7bf-b2d62ae89790" providerId="ADAL" clId="{497F8E8F-F7D9-420D-A445-A98C7356E21C}" dt="2018-12-17T08:37:17.872" v="676" actId="2696"/>
        <pc:sldMkLst>
          <pc:docMk/>
          <pc:sldMk cId="3183539240" sldId="258"/>
        </pc:sldMkLst>
      </pc:sldChg>
      <pc:sldChg chg="del">
        <pc:chgData name="Daniel Wille" userId="407d2fe5-3b11-4779-a7bf-b2d62ae89790" providerId="ADAL" clId="{497F8E8F-F7D9-420D-A445-A98C7356E21C}" dt="2018-12-17T08:37:17.384" v="646" actId="2696"/>
        <pc:sldMkLst>
          <pc:docMk/>
          <pc:sldMk cId="804860617" sldId="263"/>
        </pc:sldMkLst>
      </pc:sldChg>
      <pc:sldChg chg="del">
        <pc:chgData name="Daniel Wille" userId="407d2fe5-3b11-4779-a7bf-b2d62ae89790" providerId="ADAL" clId="{497F8E8F-F7D9-420D-A445-A98C7356E21C}" dt="2018-12-17T08:37:17.413" v="647" actId="2696"/>
        <pc:sldMkLst>
          <pc:docMk/>
          <pc:sldMk cId="4286037108" sldId="264"/>
        </pc:sldMkLst>
      </pc:sldChg>
      <pc:sldChg chg="del">
        <pc:chgData name="Daniel Wille" userId="407d2fe5-3b11-4779-a7bf-b2d62ae89790" providerId="ADAL" clId="{497F8E8F-F7D9-420D-A445-A98C7356E21C}" dt="2018-12-17T08:37:17.441" v="648" actId="2696"/>
        <pc:sldMkLst>
          <pc:docMk/>
          <pc:sldMk cId="53772047" sldId="265"/>
        </pc:sldMkLst>
      </pc:sldChg>
      <pc:sldChg chg="del">
        <pc:chgData name="Daniel Wille" userId="407d2fe5-3b11-4779-a7bf-b2d62ae89790" providerId="ADAL" clId="{497F8E8F-F7D9-420D-A445-A98C7356E21C}" dt="2018-12-17T08:37:17.453" v="649" actId="2696"/>
        <pc:sldMkLst>
          <pc:docMk/>
          <pc:sldMk cId="3155740602" sldId="266"/>
        </pc:sldMkLst>
      </pc:sldChg>
      <pc:sldChg chg="modSp">
        <pc:chgData name="Daniel Wille" userId="407d2fe5-3b11-4779-a7bf-b2d62ae89790" providerId="ADAL" clId="{497F8E8F-F7D9-420D-A445-A98C7356E21C}" dt="2018-12-17T08:27:29.106" v="14"/>
        <pc:sldMkLst>
          <pc:docMk/>
          <pc:sldMk cId="696738180" sldId="267"/>
        </pc:sldMkLst>
        <pc:spChg chg="mod">
          <ac:chgData name="Daniel Wille" userId="407d2fe5-3b11-4779-a7bf-b2d62ae89790" providerId="ADAL" clId="{497F8E8F-F7D9-420D-A445-A98C7356E21C}" dt="2018-12-17T08:27:29.106" v="14"/>
          <ac:spMkLst>
            <pc:docMk/>
            <pc:sldMk cId="696738180" sldId="267"/>
            <ac:spMk id="10" creationId="{F002498B-F108-43B3-A0FF-B3E6089264D1}"/>
          </ac:spMkLst>
        </pc:spChg>
      </pc:sldChg>
      <pc:sldChg chg="del">
        <pc:chgData name="Daniel Wille" userId="407d2fe5-3b11-4779-a7bf-b2d62ae89790" providerId="ADAL" clId="{497F8E8F-F7D9-420D-A445-A98C7356E21C}" dt="2018-12-17T08:37:17.465" v="650" actId="2696"/>
        <pc:sldMkLst>
          <pc:docMk/>
          <pc:sldMk cId="3492667896" sldId="268"/>
        </pc:sldMkLst>
      </pc:sldChg>
      <pc:sldChg chg="del">
        <pc:chgData name="Daniel Wille" userId="407d2fe5-3b11-4779-a7bf-b2d62ae89790" providerId="ADAL" clId="{497F8E8F-F7D9-420D-A445-A98C7356E21C}" dt="2018-12-17T08:37:17.479" v="651" actId="2696"/>
        <pc:sldMkLst>
          <pc:docMk/>
          <pc:sldMk cId="4237694108" sldId="269"/>
        </pc:sldMkLst>
      </pc:sldChg>
      <pc:sldChg chg="del">
        <pc:chgData name="Daniel Wille" userId="407d2fe5-3b11-4779-a7bf-b2d62ae89790" providerId="ADAL" clId="{497F8E8F-F7D9-420D-A445-A98C7356E21C}" dt="2018-12-17T08:37:17.494" v="652" actId="2696"/>
        <pc:sldMkLst>
          <pc:docMk/>
          <pc:sldMk cId="3201934444" sldId="271"/>
        </pc:sldMkLst>
      </pc:sldChg>
      <pc:sldChg chg="del">
        <pc:chgData name="Daniel Wille" userId="407d2fe5-3b11-4779-a7bf-b2d62ae89790" providerId="ADAL" clId="{497F8E8F-F7D9-420D-A445-A98C7356E21C}" dt="2018-12-17T08:37:17.503" v="653" actId="2696"/>
        <pc:sldMkLst>
          <pc:docMk/>
          <pc:sldMk cId="796707143" sldId="272"/>
        </pc:sldMkLst>
      </pc:sldChg>
      <pc:sldChg chg="del">
        <pc:chgData name="Daniel Wille" userId="407d2fe5-3b11-4779-a7bf-b2d62ae89790" providerId="ADAL" clId="{497F8E8F-F7D9-420D-A445-A98C7356E21C}" dt="2018-12-17T08:37:17.516" v="654" actId="2696"/>
        <pc:sldMkLst>
          <pc:docMk/>
          <pc:sldMk cId="2663235656" sldId="273"/>
        </pc:sldMkLst>
      </pc:sldChg>
      <pc:sldChg chg="del">
        <pc:chgData name="Daniel Wille" userId="407d2fe5-3b11-4779-a7bf-b2d62ae89790" providerId="ADAL" clId="{497F8E8F-F7D9-420D-A445-A98C7356E21C}" dt="2018-12-17T08:37:17.524" v="655" actId="2696"/>
        <pc:sldMkLst>
          <pc:docMk/>
          <pc:sldMk cId="1761434857" sldId="274"/>
        </pc:sldMkLst>
      </pc:sldChg>
      <pc:sldChg chg="del">
        <pc:chgData name="Daniel Wille" userId="407d2fe5-3b11-4779-a7bf-b2d62ae89790" providerId="ADAL" clId="{497F8E8F-F7D9-420D-A445-A98C7356E21C}" dt="2018-12-17T08:37:17.537" v="656" actId="2696"/>
        <pc:sldMkLst>
          <pc:docMk/>
          <pc:sldMk cId="3531857120" sldId="275"/>
        </pc:sldMkLst>
      </pc:sldChg>
      <pc:sldChg chg="del">
        <pc:chgData name="Daniel Wille" userId="407d2fe5-3b11-4779-a7bf-b2d62ae89790" providerId="ADAL" clId="{497F8E8F-F7D9-420D-A445-A98C7356E21C}" dt="2018-12-17T08:37:17.552" v="657" actId="2696"/>
        <pc:sldMkLst>
          <pc:docMk/>
          <pc:sldMk cId="2182334425" sldId="276"/>
        </pc:sldMkLst>
      </pc:sldChg>
      <pc:sldChg chg="del">
        <pc:chgData name="Daniel Wille" userId="407d2fe5-3b11-4779-a7bf-b2d62ae89790" providerId="ADAL" clId="{497F8E8F-F7D9-420D-A445-A98C7356E21C}" dt="2018-12-17T08:37:17.566" v="658" actId="2696"/>
        <pc:sldMkLst>
          <pc:docMk/>
          <pc:sldMk cId="1056966546" sldId="277"/>
        </pc:sldMkLst>
      </pc:sldChg>
      <pc:sldChg chg="del">
        <pc:chgData name="Daniel Wille" userId="407d2fe5-3b11-4779-a7bf-b2d62ae89790" providerId="ADAL" clId="{497F8E8F-F7D9-420D-A445-A98C7356E21C}" dt="2018-12-17T08:37:17.582" v="659" actId="2696"/>
        <pc:sldMkLst>
          <pc:docMk/>
          <pc:sldMk cId="969326576" sldId="278"/>
        </pc:sldMkLst>
      </pc:sldChg>
      <pc:sldChg chg="del">
        <pc:chgData name="Daniel Wille" userId="407d2fe5-3b11-4779-a7bf-b2d62ae89790" providerId="ADAL" clId="{497F8E8F-F7D9-420D-A445-A98C7356E21C}" dt="2018-12-17T08:37:17.591" v="660" actId="2696"/>
        <pc:sldMkLst>
          <pc:docMk/>
          <pc:sldMk cId="724468668" sldId="279"/>
        </pc:sldMkLst>
      </pc:sldChg>
      <pc:sldChg chg="del">
        <pc:chgData name="Daniel Wille" userId="407d2fe5-3b11-4779-a7bf-b2d62ae89790" providerId="ADAL" clId="{497F8E8F-F7D9-420D-A445-A98C7356E21C}" dt="2018-12-17T08:37:17.615" v="661" actId="2696"/>
        <pc:sldMkLst>
          <pc:docMk/>
          <pc:sldMk cId="3743259508" sldId="280"/>
        </pc:sldMkLst>
      </pc:sldChg>
      <pc:sldChg chg="del">
        <pc:chgData name="Daniel Wille" userId="407d2fe5-3b11-4779-a7bf-b2d62ae89790" providerId="ADAL" clId="{497F8E8F-F7D9-420D-A445-A98C7356E21C}" dt="2018-12-17T08:37:17.635" v="662" actId="2696"/>
        <pc:sldMkLst>
          <pc:docMk/>
          <pc:sldMk cId="2217844355" sldId="281"/>
        </pc:sldMkLst>
      </pc:sldChg>
      <pc:sldChg chg="del">
        <pc:chgData name="Daniel Wille" userId="407d2fe5-3b11-4779-a7bf-b2d62ae89790" providerId="ADAL" clId="{497F8E8F-F7D9-420D-A445-A98C7356E21C}" dt="2018-12-17T08:37:17.650" v="663" actId="2696"/>
        <pc:sldMkLst>
          <pc:docMk/>
          <pc:sldMk cId="2120582865" sldId="282"/>
        </pc:sldMkLst>
      </pc:sldChg>
      <pc:sldChg chg="del">
        <pc:chgData name="Daniel Wille" userId="407d2fe5-3b11-4779-a7bf-b2d62ae89790" providerId="ADAL" clId="{497F8E8F-F7D9-420D-A445-A98C7356E21C}" dt="2018-12-17T08:37:17.663" v="664" actId="2696"/>
        <pc:sldMkLst>
          <pc:docMk/>
          <pc:sldMk cId="3857079814" sldId="283"/>
        </pc:sldMkLst>
      </pc:sldChg>
      <pc:sldChg chg="del">
        <pc:chgData name="Daniel Wille" userId="407d2fe5-3b11-4779-a7bf-b2d62ae89790" providerId="ADAL" clId="{497F8E8F-F7D9-420D-A445-A98C7356E21C}" dt="2018-12-17T08:37:17.671" v="665" actId="2696"/>
        <pc:sldMkLst>
          <pc:docMk/>
          <pc:sldMk cId="3831141340" sldId="284"/>
        </pc:sldMkLst>
      </pc:sldChg>
      <pc:sldChg chg="del">
        <pc:chgData name="Daniel Wille" userId="407d2fe5-3b11-4779-a7bf-b2d62ae89790" providerId="ADAL" clId="{497F8E8F-F7D9-420D-A445-A98C7356E21C}" dt="2018-12-17T08:37:17.688" v="666" actId="2696"/>
        <pc:sldMkLst>
          <pc:docMk/>
          <pc:sldMk cId="4020420332" sldId="285"/>
        </pc:sldMkLst>
      </pc:sldChg>
      <pc:sldChg chg="del">
        <pc:chgData name="Daniel Wille" userId="407d2fe5-3b11-4779-a7bf-b2d62ae89790" providerId="ADAL" clId="{497F8E8F-F7D9-420D-A445-A98C7356E21C}" dt="2018-12-17T08:37:17.708" v="667" actId="2696"/>
        <pc:sldMkLst>
          <pc:docMk/>
          <pc:sldMk cId="1839356372" sldId="286"/>
        </pc:sldMkLst>
      </pc:sldChg>
      <pc:sldChg chg="del">
        <pc:chgData name="Daniel Wille" userId="407d2fe5-3b11-4779-a7bf-b2d62ae89790" providerId="ADAL" clId="{497F8E8F-F7D9-420D-A445-A98C7356E21C}" dt="2018-12-17T08:37:17.731" v="668" actId="2696"/>
        <pc:sldMkLst>
          <pc:docMk/>
          <pc:sldMk cId="2492292361" sldId="287"/>
        </pc:sldMkLst>
      </pc:sldChg>
      <pc:sldChg chg="del">
        <pc:chgData name="Daniel Wille" userId="407d2fe5-3b11-4779-a7bf-b2d62ae89790" providerId="ADAL" clId="{497F8E8F-F7D9-420D-A445-A98C7356E21C}" dt="2018-12-17T08:37:17.748" v="669" actId="2696"/>
        <pc:sldMkLst>
          <pc:docMk/>
          <pc:sldMk cId="2718360210" sldId="288"/>
        </pc:sldMkLst>
      </pc:sldChg>
      <pc:sldChg chg="del">
        <pc:chgData name="Daniel Wille" userId="407d2fe5-3b11-4779-a7bf-b2d62ae89790" providerId="ADAL" clId="{497F8E8F-F7D9-420D-A445-A98C7356E21C}" dt="2018-12-17T08:37:17.762" v="670" actId="2696"/>
        <pc:sldMkLst>
          <pc:docMk/>
          <pc:sldMk cId="3838493086" sldId="289"/>
        </pc:sldMkLst>
      </pc:sldChg>
      <pc:sldChg chg="del">
        <pc:chgData name="Daniel Wille" userId="407d2fe5-3b11-4779-a7bf-b2d62ae89790" providerId="ADAL" clId="{497F8E8F-F7D9-420D-A445-A98C7356E21C}" dt="2018-12-17T08:37:17.776" v="671" actId="2696"/>
        <pc:sldMkLst>
          <pc:docMk/>
          <pc:sldMk cId="3430116628" sldId="290"/>
        </pc:sldMkLst>
      </pc:sldChg>
      <pc:sldChg chg="del">
        <pc:chgData name="Daniel Wille" userId="407d2fe5-3b11-4779-a7bf-b2d62ae89790" providerId="ADAL" clId="{497F8E8F-F7D9-420D-A445-A98C7356E21C}" dt="2018-12-17T08:37:17.789" v="672" actId="2696"/>
        <pc:sldMkLst>
          <pc:docMk/>
          <pc:sldMk cId="508026756" sldId="291"/>
        </pc:sldMkLst>
      </pc:sldChg>
      <pc:sldChg chg="del">
        <pc:chgData name="Daniel Wille" userId="407d2fe5-3b11-4779-a7bf-b2d62ae89790" providerId="ADAL" clId="{497F8E8F-F7D9-420D-A445-A98C7356E21C}" dt="2018-12-17T08:37:17.802" v="673" actId="2696"/>
        <pc:sldMkLst>
          <pc:docMk/>
          <pc:sldMk cId="1446949857" sldId="292"/>
        </pc:sldMkLst>
      </pc:sldChg>
      <pc:sldChg chg="del">
        <pc:chgData name="Daniel Wille" userId="407d2fe5-3b11-4779-a7bf-b2d62ae89790" providerId="ADAL" clId="{497F8E8F-F7D9-420D-A445-A98C7356E21C}" dt="2018-12-17T08:37:17.815" v="674" actId="2696"/>
        <pc:sldMkLst>
          <pc:docMk/>
          <pc:sldMk cId="3522229737" sldId="293"/>
        </pc:sldMkLst>
      </pc:sldChg>
      <pc:sldChg chg="del">
        <pc:chgData name="Daniel Wille" userId="407d2fe5-3b11-4779-a7bf-b2d62ae89790" providerId="ADAL" clId="{497F8E8F-F7D9-420D-A445-A98C7356E21C}" dt="2018-12-17T08:37:17.831" v="675" actId="2696"/>
        <pc:sldMkLst>
          <pc:docMk/>
          <pc:sldMk cId="29092206" sldId="294"/>
        </pc:sldMkLst>
      </pc:sldChg>
      <pc:sldChg chg="modSp">
        <pc:chgData name="Daniel Wille" userId="407d2fe5-3b11-4779-a7bf-b2d62ae89790" providerId="ADAL" clId="{497F8E8F-F7D9-420D-A445-A98C7356E21C}" dt="2018-12-17T08:57:15.926" v="870" actId="20577"/>
        <pc:sldMkLst>
          <pc:docMk/>
          <pc:sldMk cId="2792499813" sldId="295"/>
        </pc:sldMkLst>
        <pc:spChg chg="mod">
          <ac:chgData name="Daniel Wille" userId="407d2fe5-3b11-4779-a7bf-b2d62ae89790" providerId="ADAL" clId="{497F8E8F-F7D9-420D-A445-A98C7356E21C}" dt="2018-12-17T08:57:15.926" v="870" actId="20577"/>
          <ac:spMkLst>
            <pc:docMk/>
            <pc:sldMk cId="2792499813" sldId="295"/>
            <ac:spMk id="2" creationId="{B2B6301A-3517-4A42-8BA9-BDEA81148C62}"/>
          </ac:spMkLst>
        </pc:spChg>
      </pc:sldChg>
      <pc:sldChg chg="modSp">
        <pc:chgData name="Daniel Wille" userId="407d2fe5-3b11-4779-a7bf-b2d62ae89790" providerId="ADAL" clId="{497F8E8F-F7D9-420D-A445-A98C7356E21C}" dt="2018-12-17T08:34:34.671" v="464" actId="20577"/>
        <pc:sldMkLst>
          <pc:docMk/>
          <pc:sldMk cId="1446147785" sldId="297"/>
        </pc:sldMkLst>
        <pc:spChg chg="mod">
          <ac:chgData name="Daniel Wille" userId="407d2fe5-3b11-4779-a7bf-b2d62ae89790" providerId="ADAL" clId="{497F8E8F-F7D9-420D-A445-A98C7356E21C}" dt="2018-12-17T08:34:34.671" v="464" actId="20577"/>
          <ac:spMkLst>
            <pc:docMk/>
            <pc:sldMk cId="1446147785" sldId="297"/>
            <ac:spMk id="10" creationId="{F002498B-F108-43B3-A0FF-B3E6089264D1}"/>
          </ac:spMkLst>
        </pc:spChg>
      </pc:sldChg>
      <pc:sldChg chg="addSp modSp">
        <pc:chgData name="Daniel Wille" userId="407d2fe5-3b11-4779-a7bf-b2d62ae89790" providerId="ADAL" clId="{497F8E8F-F7D9-420D-A445-A98C7356E21C}" dt="2018-12-17T08:43:32.988" v="746" actId="1035"/>
        <pc:sldMkLst>
          <pc:docMk/>
          <pc:sldMk cId="987589167" sldId="298"/>
        </pc:sldMkLst>
        <pc:spChg chg="mod">
          <ac:chgData name="Daniel Wille" userId="407d2fe5-3b11-4779-a7bf-b2d62ae89790" providerId="ADAL" clId="{497F8E8F-F7D9-420D-A445-A98C7356E21C}" dt="2018-12-17T08:28:24.704" v="71" actId="20577"/>
          <ac:spMkLst>
            <pc:docMk/>
            <pc:sldMk cId="987589167" sldId="298"/>
            <ac:spMk id="10" creationId="{F002498B-F108-43B3-A0FF-B3E6089264D1}"/>
          </ac:spMkLst>
        </pc:spChg>
        <pc:picChg chg="add mod modCrop">
          <ac:chgData name="Daniel Wille" userId="407d2fe5-3b11-4779-a7bf-b2d62ae89790" providerId="ADAL" clId="{497F8E8F-F7D9-420D-A445-A98C7356E21C}" dt="2018-12-17T08:43:32.988" v="746" actId="1035"/>
          <ac:picMkLst>
            <pc:docMk/>
            <pc:sldMk cId="987589167" sldId="298"/>
            <ac:picMk id="5" creationId="{EC0DCC5D-B0DC-47D6-8E0F-459F7643DC32}"/>
          </ac:picMkLst>
        </pc:picChg>
        <pc:picChg chg="mod">
          <ac:chgData name="Daniel Wille" userId="407d2fe5-3b11-4779-a7bf-b2d62ae89790" providerId="ADAL" clId="{497F8E8F-F7D9-420D-A445-A98C7356E21C}" dt="2018-12-17T08:43:16.426" v="739" actId="14100"/>
          <ac:picMkLst>
            <pc:docMk/>
            <pc:sldMk cId="987589167" sldId="298"/>
            <ac:picMk id="6" creationId="{26ACA7F3-2EFA-4E83-983E-EA4EE845E717}"/>
          </ac:picMkLst>
        </pc:picChg>
      </pc:sldChg>
      <pc:sldChg chg="addSp delSp modSp del delAnim">
        <pc:chgData name="Daniel Wille" userId="407d2fe5-3b11-4779-a7bf-b2d62ae89790" providerId="ADAL" clId="{497F8E8F-F7D9-420D-A445-A98C7356E21C}" dt="2018-12-17T08:45:04.507" v="757" actId="2696"/>
        <pc:sldMkLst>
          <pc:docMk/>
          <pc:sldMk cId="1576096047" sldId="299"/>
        </pc:sldMkLst>
        <pc:spChg chg="mod">
          <ac:chgData name="Daniel Wille" userId="407d2fe5-3b11-4779-a7bf-b2d62ae89790" providerId="ADAL" clId="{497F8E8F-F7D9-420D-A445-A98C7356E21C}" dt="2018-12-17T08:28:57.676" v="73"/>
          <ac:spMkLst>
            <pc:docMk/>
            <pc:sldMk cId="1576096047" sldId="299"/>
            <ac:spMk id="10" creationId="{F002498B-F108-43B3-A0FF-B3E6089264D1}"/>
          </ac:spMkLst>
        </pc:spChg>
        <pc:picChg chg="del">
          <ac:chgData name="Daniel Wille" userId="407d2fe5-3b11-4779-a7bf-b2d62ae89790" providerId="ADAL" clId="{497F8E8F-F7D9-420D-A445-A98C7356E21C}" dt="2018-12-17T08:43:52.654" v="748" actId="478"/>
          <ac:picMkLst>
            <pc:docMk/>
            <pc:sldMk cId="1576096047" sldId="299"/>
            <ac:picMk id="7" creationId="{A853BBE9-7D1B-4558-B6E5-3E848176D2A0}"/>
          </ac:picMkLst>
        </pc:picChg>
        <pc:picChg chg="del">
          <ac:chgData name="Daniel Wille" userId="407d2fe5-3b11-4779-a7bf-b2d62ae89790" providerId="ADAL" clId="{497F8E8F-F7D9-420D-A445-A98C7356E21C}" dt="2018-12-17T08:43:50.693" v="747" actId="478"/>
          <ac:picMkLst>
            <pc:docMk/>
            <pc:sldMk cId="1576096047" sldId="299"/>
            <ac:picMk id="9" creationId="{B5929A17-1690-437E-AAA7-2614C7303094}"/>
          </ac:picMkLst>
        </pc:picChg>
        <pc:picChg chg="add">
          <ac:chgData name="Daniel Wille" userId="407d2fe5-3b11-4779-a7bf-b2d62ae89790" providerId="ADAL" clId="{497F8E8F-F7D9-420D-A445-A98C7356E21C}" dt="2018-12-17T08:43:54.660" v="749"/>
          <ac:picMkLst>
            <pc:docMk/>
            <pc:sldMk cId="1576096047" sldId="299"/>
            <ac:picMk id="11" creationId="{432EEE6C-43FE-4689-A4A8-8384E90A7749}"/>
          </ac:picMkLst>
        </pc:picChg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1795461721" sldId="786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2748257957" sldId="788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3522020643" sldId="789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60055035" sldId="790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2269669908" sldId="791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2030515398" sldId="792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384779846" sldId="796"/>
        </pc:sldMkLst>
      </pc:sldChg>
      <pc:sldChg chg="delSp modSp">
        <pc:chgData name="Daniel Wille" userId="407d2fe5-3b11-4779-a7bf-b2d62ae89790" providerId="ADAL" clId="{497F8E8F-F7D9-420D-A445-A98C7356E21C}" dt="2018-12-17T08:29:06.314" v="75" actId="20577"/>
        <pc:sldMkLst>
          <pc:docMk/>
          <pc:sldMk cId="1718407785" sldId="797"/>
        </pc:sldMkLst>
        <pc:spChg chg="del">
          <ac:chgData name="Daniel Wille" userId="407d2fe5-3b11-4779-a7bf-b2d62ae89790" providerId="ADAL" clId="{497F8E8F-F7D9-420D-A445-A98C7356E21C}" dt="2018-12-17T08:25:53.191" v="9" actId="478"/>
          <ac:spMkLst>
            <pc:docMk/>
            <pc:sldMk cId="1718407785" sldId="797"/>
            <ac:spMk id="2" creationId="{3B28409D-BC46-49DF-A787-F191DBF525D6}"/>
          </ac:spMkLst>
        </pc:spChg>
        <pc:spChg chg="del">
          <ac:chgData name="Daniel Wille" userId="407d2fe5-3b11-4779-a7bf-b2d62ae89790" providerId="ADAL" clId="{497F8E8F-F7D9-420D-A445-A98C7356E21C}" dt="2018-12-17T08:25:51.450" v="8" actId="478"/>
          <ac:spMkLst>
            <pc:docMk/>
            <pc:sldMk cId="1718407785" sldId="797"/>
            <ac:spMk id="3" creationId="{A7734C29-CB9D-427E-8317-DE1E2F3C6A55}"/>
          </ac:spMkLst>
        </pc:spChg>
        <pc:spChg chg="del">
          <ac:chgData name="Daniel Wille" userId="407d2fe5-3b11-4779-a7bf-b2d62ae89790" providerId="ADAL" clId="{497F8E8F-F7D9-420D-A445-A98C7356E21C}" dt="2018-12-17T08:25:48.331" v="7" actId="478"/>
          <ac:spMkLst>
            <pc:docMk/>
            <pc:sldMk cId="1718407785" sldId="797"/>
            <ac:spMk id="4" creationId="{E876284E-EAED-444D-9CDE-2207B4A65CEB}"/>
          </ac:spMkLst>
        </pc:spChg>
        <pc:spChg chg="mod">
          <ac:chgData name="Daniel Wille" userId="407d2fe5-3b11-4779-a7bf-b2d62ae89790" providerId="ADAL" clId="{497F8E8F-F7D9-420D-A445-A98C7356E21C}" dt="2018-12-17T08:29:06.314" v="75" actId="20577"/>
          <ac:spMkLst>
            <pc:docMk/>
            <pc:sldMk cId="1718407785" sldId="797"/>
            <ac:spMk id="6" creationId="{857B6D7E-0690-40A2-A67E-DD6BCE2A0D9F}"/>
          </ac:spMkLst>
        </pc:spChg>
      </pc:sldChg>
      <pc:sldChg chg="addSp modSp">
        <pc:chgData name="Daniel Wille" userId="407d2fe5-3b11-4779-a7bf-b2d62ae89790" providerId="ADAL" clId="{497F8E8F-F7D9-420D-A445-A98C7356E21C}" dt="2018-12-17T08:58:04.404" v="872" actId="1038"/>
        <pc:sldMkLst>
          <pc:docMk/>
          <pc:sldMk cId="4111760446" sldId="798"/>
        </pc:sldMkLst>
        <pc:spChg chg="mod">
          <ac:chgData name="Daniel Wille" userId="407d2fe5-3b11-4779-a7bf-b2d62ae89790" providerId="ADAL" clId="{497F8E8F-F7D9-420D-A445-A98C7356E21C}" dt="2018-12-17T08:31:21.696" v="214" actId="20577"/>
          <ac:spMkLst>
            <pc:docMk/>
            <pc:sldMk cId="4111760446" sldId="798"/>
            <ac:spMk id="3" creationId="{3FC61F2B-B985-42C5-A645-4A21D8EA68F1}"/>
          </ac:spMkLst>
        </pc:spChg>
        <pc:spChg chg="mod">
          <ac:chgData name="Daniel Wille" userId="407d2fe5-3b11-4779-a7bf-b2d62ae89790" providerId="ADAL" clId="{497F8E8F-F7D9-420D-A445-A98C7356E21C}" dt="2018-12-17T08:30:21.097" v="190" actId="20577"/>
          <ac:spMkLst>
            <pc:docMk/>
            <pc:sldMk cId="4111760446" sldId="798"/>
            <ac:spMk id="10" creationId="{F002498B-F108-43B3-A0FF-B3E6089264D1}"/>
          </ac:spMkLst>
        </pc:spChg>
        <pc:picChg chg="add mod modCrop">
          <ac:chgData name="Daniel Wille" userId="407d2fe5-3b11-4779-a7bf-b2d62ae89790" providerId="ADAL" clId="{497F8E8F-F7D9-420D-A445-A98C7356E21C}" dt="2018-12-17T08:58:04.404" v="872" actId="1038"/>
          <ac:picMkLst>
            <pc:docMk/>
            <pc:sldMk cId="4111760446" sldId="798"/>
            <ac:picMk id="5" creationId="{1B7AFBF5-1C84-4CE1-81F3-F48A3EDD44D6}"/>
          </ac:picMkLst>
        </pc:picChg>
        <pc:picChg chg="add">
          <ac:chgData name="Daniel Wille" userId="407d2fe5-3b11-4779-a7bf-b2d62ae89790" providerId="ADAL" clId="{497F8E8F-F7D9-420D-A445-A98C7356E21C}" dt="2018-12-17T08:44:01.225" v="750"/>
          <ac:picMkLst>
            <pc:docMk/>
            <pc:sldMk cId="4111760446" sldId="798"/>
            <ac:picMk id="6" creationId="{B1508D2C-3FBC-4E77-8DBB-3E8A0B1560AB}"/>
          </ac:picMkLst>
        </pc:picChg>
      </pc:sldChg>
      <pc:sldChg chg="del">
        <pc:chgData name="Daniel Wille" userId="407d2fe5-3b11-4779-a7bf-b2d62ae89790" providerId="ADAL" clId="{497F8E8F-F7D9-420D-A445-A98C7356E21C}" dt="2018-12-17T08:30:36.525" v="192" actId="2696"/>
        <pc:sldMkLst>
          <pc:docMk/>
          <pc:sldMk cId="4072576910" sldId="799"/>
        </pc:sldMkLst>
      </pc:sldChg>
      <pc:sldChg chg="addSp modSp">
        <pc:chgData name="Daniel Wille" userId="407d2fe5-3b11-4779-a7bf-b2d62ae89790" providerId="ADAL" clId="{497F8E8F-F7D9-420D-A445-A98C7356E21C}" dt="2018-12-17T08:49:30.636" v="787" actId="1076"/>
        <pc:sldMkLst>
          <pc:docMk/>
          <pc:sldMk cId="2064616900" sldId="800"/>
        </pc:sldMkLst>
        <pc:spChg chg="mod">
          <ac:chgData name="Daniel Wille" userId="407d2fe5-3b11-4779-a7bf-b2d62ae89790" providerId="ADAL" clId="{497F8E8F-F7D9-420D-A445-A98C7356E21C}" dt="2018-12-17T08:30:54.999" v="194" actId="20577"/>
          <ac:spMkLst>
            <pc:docMk/>
            <pc:sldMk cId="2064616900" sldId="800"/>
            <ac:spMk id="3" creationId="{3FC61F2B-B985-42C5-A645-4A21D8EA68F1}"/>
          </ac:spMkLst>
        </pc:spChg>
        <pc:spChg chg="mod">
          <ac:chgData name="Daniel Wille" userId="407d2fe5-3b11-4779-a7bf-b2d62ae89790" providerId="ADAL" clId="{497F8E8F-F7D9-420D-A445-A98C7356E21C}" dt="2018-12-17T08:32:37.733" v="305" actId="20577"/>
          <ac:spMkLst>
            <pc:docMk/>
            <pc:sldMk cId="2064616900" sldId="800"/>
            <ac:spMk id="10" creationId="{F002498B-F108-43B3-A0FF-B3E6089264D1}"/>
          </ac:spMkLst>
        </pc:spChg>
        <pc:picChg chg="add mod">
          <ac:chgData name="Daniel Wille" userId="407d2fe5-3b11-4779-a7bf-b2d62ae89790" providerId="ADAL" clId="{497F8E8F-F7D9-420D-A445-A98C7356E21C}" dt="2018-12-17T08:49:30.636" v="787" actId="1076"/>
          <ac:picMkLst>
            <pc:docMk/>
            <pc:sldMk cId="2064616900" sldId="800"/>
            <ac:picMk id="5" creationId="{128EE118-E91F-4C7C-B9DB-6969DBB36DD9}"/>
          </ac:picMkLst>
        </pc:picChg>
        <pc:picChg chg="add">
          <ac:chgData name="Daniel Wille" userId="407d2fe5-3b11-4779-a7bf-b2d62ae89790" providerId="ADAL" clId="{497F8E8F-F7D9-420D-A445-A98C7356E21C}" dt="2018-12-17T08:44:06.392" v="752"/>
          <ac:picMkLst>
            <pc:docMk/>
            <pc:sldMk cId="2064616900" sldId="800"/>
            <ac:picMk id="6" creationId="{203EAE2C-9F32-4130-8904-8AF7EE95A75E}"/>
          </ac:picMkLst>
        </pc:picChg>
      </pc:sldChg>
      <pc:sldChg chg="modSp del">
        <pc:chgData name="Daniel Wille" userId="407d2fe5-3b11-4779-a7bf-b2d62ae89790" providerId="ADAL" clId="{497F8E8F-F7D9-420D-A445-A98C7356E21C}" dt="2018-12-17T08:32:46.924" v="307" actId="2696"/>
        <pc:sldMkLst>
          <pc:docMk/>
          <pc:sldMk cId="32461786" sldId="801"/>
        </pc:sldMkLst>
        <pc:spChg chg="mod">
          <ac:chgData name="Daniel Wille" userId="407d2fe5-3b11-4779-a7bf-b2d62ae89790" providerId="ADAL" clId="{497F8E8F-F7D9-420D-A445-A98C7356E21C}" dt="2018-12-17T08:31:38.353" v="217" actId="20577"/>
          <ac:spMkLst>
            <pc:docMk/>
            <pc:sldMk cId="32461786" sldId="801"/>
            <ac:spMk id="3" creationId="{3FC61F2B-B985-42C5-A645-4A21D8EA68F1}"/>
          </ac:spMkLst>
        </pc:spChg>
      </pc:sldChg>
      <pc:sldChg chg="addSp delSp modSp">
        <pc:chgData name="Daniel Wille" userId="407d2fe5-3b11-4779-a7bf-b2d62ae89790" providerId="ADAL" clId="{497F8E8F-F7D9-420D-A445-A98C7356E21C}" dt="2018-12-17T08:55:04.575" v="834" actId="14100"/>
        <pc:sldMkLst>
          <pc:docMk/>
          <pc:sldMk cId="3409214098" sldId="802"/>
        </pc:sldMkLst>
        <pc:spChg chg="mod">
          <ac:chgData name="Daniel Wille" userId="407d2fe5-3b11-4779-a7bf-b2d62ae89790" providerId="ADAL" clId="{497F8E8F-F7D9-420D-A445-A98C7356E21C}" dt="2018-12-17T08:35:00.570" v="502" actId="20577"/>
          <ac:spMkLst>
            <pc:docMk/>
            <pc:sldMk cId="3409214098" sldId="802"/>
            <ac:spMk id="10" creationId="{F002498B-F108-43B3-A0FF-B3E6089264D1}"/>
          </ac:spMkLst>
        </pc:spChg>
        <pc:picChg chg="add mod modCrop">
          <ac:chgData name="Daniel Wille" userId="407d2fe5-3b11-4779-a7bf-b2d62ae89790" providerId="ADAL" clId="{497F8E8F-F7D9-420D-A445-A98C7356E21C}" dt="2018-12-17T08:55:04.575" v="834" actId="14100"/>
          <ac:picMkLst>
            <pc:docMk/>
            <pc:sldMk cId="3409214098" sldId="802"/>
            <ac:picMk id="5" creationId="{A6395199-B628-418C-8B4A-F45627410E12}"/>
          </ac:picMkLst>
        </pc:picChg>
        <pc:picChg chg="add del">
          <ac:chgData name="Daniel Wille" userId="407d2fe5-3b11-4779-a7bf-b2d62ae89790" providerId="ADAL" clId="{497F8E8F-F7D9-420D-A445-A98C7356E21C}" dt="2018-12-17T08:52:32.429" v="806" actId="478"/>
          <ac:picMkLst>
            <pc:docMk/>
            <pc:sldMk cId="3409214098" sldId="802"/>
            <ac:picMk id="6" creationId="{68FF6E96-05D9-41A2-A46B-320BAA15CBF5}"/>
          </ac:picMkLst>
        </pc:picChg>
        <pc:picChg chg="add mod">
          <ac:chgData name="Daniel Wille" userId="407d2fe5-3b11-4779-a7bf-b2d62ae89790" providerId="ADAL" clId="{497F8E8F-F7D9-420D-A445-A98C7356E21C}" dt="2018-12-17T08:54:50.412" v="833" actId="14100"/>
          <ac:picMkLst>
            <pc:docMk/>
            <pc:sldMk cId="3409214098" sldId="802"/>
            <ac:picMk id="7" creationId="{1FE1E474-5906-4FB8-88B0-4BBE004BE39F}"/>
          </ac:picMkLst>
        </pc:picChg>
      </pc:sldChg>
      <pc:sldChg chg="addSp delSp modSp">
        <pc:chgData name="Daniel Wille" userId="407d2fe5-3b11-4779-a7bf-b2d62ae89790" providerId="ADAL" clId="{497F8E8F-F7D9-420D-A445-A98C7356E21C}" dt="2018-12-17T09:00:56.373" v="908" actId="1038"/>
        <pc:sldMkLst>
          <pc:docMk/>
          <pc:sldMk cId="2668651027" sldId="803"/>
        </pc:sldMkLst>
        <pc:spChg chg="mod">
          <ac:chgData name="Daniel Wille" userId="407d2fe5-3b11-4779-a7bf-b2d62ae89790" providerId="ADAL" clId="{497F8E8F-F7D9-420D-A445-A98C7356E21C}" dt="2018-12-17T08:35:17.531" v="525" actId="20577"/>
          <ac:spMkLst>
            <pc:docMk/>
            <pc:sldMk cId="2668651027" sldId="803"/>
            <ac:spMk id="3" creationId="{3FC61F2B-B985-42C5-A645-4A21D8EA68F1}"/>
          </ac:spMkLst>
        </pc:spChg>
        <pc:spChg chg="mod">
          <ac:chgData name="Daniel Wille" userId="407d2fe5-3b11-4779-a7bf-b2d62ae89790" providerId="ADAL" clId="{497F8E8F-F7D9-420D-A445-A98C7356E21C}" dt="2018-12-17T08:36:36.743" v="645" actId="20577"/>
          <ac:spMkLst>
            <pc:docMk/>
            <pc:sldMk cId="2668651027" sldId="803"/>
            <ac:spMk id="10" creationId="{F002498B-F108-43B3-A0FF-B3E6089264D1}"/>
          </ac:spMkLst>
        </pc:spChg>
        <pc:picChg chg="add mod">
          <ac:chgData name="Daniel Wille" userId="407d2fe5-3b11-4779-a7bf-b2d62ae89790" providerId="ADAL" clId="{497F8E8F-F7D9-420D-A445-A98C7356E21C}" dt="2018-12-17T09:00:56.373" v="908" actId="1038"/>
          <ac:picMkLst>
            <pc:docMk/>
            <pc:sldMk cId="2668651027" sldId="803"/>
            <ac:picMk id="5" creationId="{5B30EFC2-0F5D-4941-801A-82FED5A7D860}"/>
          </ac:picMkLst>
        </pc:picChg>
        <pc:picChg chg="add del">
          <ac:chgData name="Daniel Wille" userId="407d2fe5-3b11-4779-a7bf-b2d62ae89790" providerId="ADAL" clId="{497F8E8F-F7D9-420D-A445-A98C7356E21C}" dt="2018-12-17T08:59:51.229" v="874" actId="478"/>
          <ac:picMkLst>
            <pc:docMk/>
            <pc:sldMk cId="2668651027" sldId="803"/>
            <ac:picMk id="6" creationId="{ADCEFDE4-B25F-47C3-BB6A-30FC43489142}"/>
          </ac:picMkLst>
        </pc:picChg>
        <pc:picChg chg="add del">
          <ac:chgData name="Daniel Wille" userId="407d2fe5-3b11-4779-a7bf-b2d62ae89790" providerId="ADAL" clId="{497F8E8F-F7D9-420D-A445-A98C7356E21C}" dt="2018-12-17T08:59:51.229" v="874" actId="478"/>
          <ac:picMkLst>
            <pc:docMk/>
            <pc:sldMk cId="2668651027" sldId="803"/>
            <ac:picMk id="7" creationId="{7F4DB453-973D-45FC-A045-61B688B4F63E}"/>
          </ac:picMkLst>
        </pc:picChg>
      </pc:sldChg>
      <pc:sldChg chg="addSp modSp add">
        <pc:chgData name="Daniel Wille" userId="407d2fe5-3b11-4779-a7bf-b2d62ae89790" providerId="ADAL" clId="{497F8E8F-F7D9-420D-A445-A98C7356E21C}" dt="2018-12-17T08:48:59.358" v="784" actId="1038"/>
        <pc:sldMkLst>
          <pc:docMk/>
          <pc:sldMk cId="554145952" sldId="804"/>
        </pc:sldMkLst>
        <pc:spChg chg="mod">
          <ac:chgData name="Daniel Wille" userId="407d2fe5-3b11-4779-a7bf-b2d62ae89790" providerId="ADAL" clId="{497F8E8F-F7D9-420D-A445-A98C7356E21C}" dt="2018-12-17T08:31:29.256" v="215"/>
          <ac:spMkLst>
            <pc:docMk/>
            <pc:sldMk cId="554145952" sldId="804"/>
            <ac:spMk id="3" creationId="{3FC61F2B-B985-42C5-A645-4A21D8EA68F1}"/>
          </ac:spMkLst>
        </pc:spChg>
        <pc:picChg chg="add mod">
          <ac:chgData name="Daniel Wille" userId="407d2fe5-3b11-4779-a7bf-b2d62ae89790" providerId="ADAL" clId="{497F8E8F-F7D9-420D-A445-A98C7356E21C}" dt="2018-12-17T08:48:59.358" v="784" actId="1038"/>
          <ac:picMkLst>
            <pc:docMk/>
            <pc:sldMk cId="554145952" sldId="804"/>
            <ac:picMk id="5" creationId="{AA74A7E6-7E22-427B-A248-BD645D7925E8}"/>
          </ac:picMkLst>
        </pc:picChg>
        <pc:picChg chg="add">
          <ac:chgData name="Daniel Wille" userId="407d2fe5-3b11-4779-a7bf-b2d62ae89790" providerId="ADAL" clId="{497F8E8F-F7D9-420D-A445-A98C7356E21C}" dt="2018-12-17T08:44:03.721" v="751"/>
          <ac:picMkLst>
            <pc:docMk/>
            <pc:sldMk cId="554145952" sldId="804"/>
            <ac:picMk id="6" creationId="{5015008A-4D93-4D63-B2FC-251703492FF2}"/>
          </ac:picMkLst>
        </pc:picChg>
      </pc:sldChg>
      <pc:sldChg chg="addSp modSp add">
        <pc:chgData name="Daniel Wille" userId="407d2fe5-3b11-4779-a7bf-b2d62ae89790" providerId="ADAL" clId="{497F8E8F-F7D9-420D-A445-A98C7356E21C}" dt="2018-12-17T08:50:01.903" v="805" actId="1038"/>
        <pc:sldMkLst>
          <pc:docMk/>
          <pc:sldMk cId="4116028025" sldId="805"/>
        </pc:sldMkLst>
        <pc:picChg chg="add mod">
          <ac:chgData name="Daniel Wille" userId="407d2fe5-3b11-4779-a7bf-b2d62ae89790" providerId="ADAL" clId="{497F8E8F-F7D9-420D-A445-A98C7356E21C}" dt="2018-12-17T08:50:01.903" v="805" actId="1038"/>
          <ac:picMkLst>
            <pc:docMk/>
            <pc:sldMk cId="4116028025" sldId="805"/>
            <ac:picMk id="5" creationId="{3665C20D-3D9B-44FA-89D3-E93A64F9ADD3}"/>
          </ac:picMkLst>
        </pc:picChg>
        <pc:picChg chg="add">
          <ac:chgData name="Daniel Wille" userId="407d2fe5-3b11-4779-a7bf-b2d62ae89790" providerId="ADAL" clId="{497F8E8F-F7D9-420D-A445-A98C7356E21C}" dt="2018-12-17T08:44:10.359" v="753"/>
          <ac:picMkLst>
            <pc:docMk/>
            <pc:sldMk cId="4116028025" sldId="805"/>
            <ac:picMk id="6" creationId="{76537970-EA98-4B31-93CA-0189A1B477F4}"/>
          </ac:picMkLst>
        </pc:picChg>
      </pc:sldChg>
      <pc:sldChg chg="addSp delSp modSp add">
        <pc:chgData name="Daniel Wille" userId="407d2fe5-3b11-4779-a7bf-b2d62ae89790" providerId="ADAL" clId="{497F8E8F-F7D9-420D-A445-A98C7356E21C}" dt="2018-12-17T08:56:13.262" v="839" actId="1076"/>
        <pc:sldMkLst>
          <pc:docMk/>
          <pc:sldMk cId="1214640201" sldId="806"/>
        </pc:sldMkLst>
        <pc:picChg chg="del">
          <ac:chgData name="Daniel Wille" userId="407d2fe5-3b11-4779-a7bf-b2d62ae89790" providerId="ADAL" clId="{497F8E8F-F7D9-420D-A445-A98C7356E21C}" dt="2018-12-17T08:52:34.968" v="807" actId="478"/>
          <ac:picMkLst>
            <pc:docMk/>
            <pc:sldMk cId="1214640201" sldId="806"/>
            <ac:picMk id="6" creationId="{68FF6E96-05D9-41A2-A46B-320BAA15CBF5}"/>
          </ac:picMkLst>
        </pc:picChg>
        <pc:picChg chg="add">
          <ac:chgData name="Daniel Wille" userId="407d2fe5-3b11-4779-a7bf-b2d62ae89790" providerId="ADAL" clId="{497F8E8F-F7D9-420D-A445-A98C7356E21C}" dt="2018-12-17T08:55:24.921" v="835"/>
          <ac:picMkLst>
            <pc:docMk/>
            <pc:sldMk cId="1214640201" sldId="806"/>
            <ac:picMk id="7" creationId="{21DA2F54-7C03-4691-9AE4-A031A300D940}"/>
          </ac:picMkLst>
        </pc:picChg>
        <pc:picChg chg="add mod modCrop">
          <ac:chgData name="Daniel Wille" userId="407d2fe5-3b11-4779-a7bf-b2d62ae89790" providerId="ADAL" clId="{497F8E8F-F7D9-420D-A445-A98C7356E21C}" dt="2018-12-17T08:56:13.262" v="839" actId="1076"/>
          <ac:picMkLst>
            <pc:docMk/>
            <pc:sldMk cId="1214640201" sldId="806"/>
            <ac:picMk id="9" creationId="{9CE38D9B-8F6B-440B-9DC1-638E67A7AF3A}"/>
          </ac:picMkLst>
        </pc:picChg>
      </pc:sldChg>
      <pc:sldChg chg="addSp delSp modSp add">
        <pc:chgData name="Daniel Wille" userId="407d2fe5-3b11-4779-a7bf-b2d62ae89790" providerId="ADAL" clId="{497F8E8F-F7D9-420D-A445-A98C7356E21C}" dt="2018-12-17T08:56:56.265" v="861" actId="1038"/>
        <pc:sldMkLst>
          <pc:docMk/>
          <pc:sldMk cId="419641611" sldId="807"/>
        </pc:sldMkLst>
        <pc:picChg chg="del">
          <ac:chgData name="Daniel Wille" userId="407d2fe5-3b11-4779-a7bf-b2d62ae89790" providerId="ADAL" clId="{497F8E8F-F7D9-420D-A445-A98C7356E21C}" dt="2018-12-17T08:52:37.578" v="808" actId="478"/>
          <ac:picMkLst>
            <pc:docMk/>
            <pc:sldMk cId="419641611" sldId="807"/>
            <ac:picMk id="6" creationId="{68FF6E96-05D9-41A2-A46B-320BAA15CBF5}"/>
          </ac:picMkLst>
        </pc:picChg>
        <pc:picChg chg="add">
          <ac:chgData name="Daniel Wille" userId="407d2fe5-3b11-4779-a7bf-b2d62ae89790" providerId="ADAL" clId="{497F8E8F-F7D9-420D-A445-A98C7356E21C}" dt="2018-12-17T08:56:24.736" v="840"/>
          <ac:picMkLst>
            <pc:docMk/>
            <pc:sldMk cId="419641611" sldId="807"/>
            <ac:picMk id="7" creationId="{F7858EE9-CA38-4F9E-9819-99C70D8E3D90}"/>
          </ac:picMkLst>
        </pc:picChg>
        <pc:picChg chg="add mod modCrop">
          <ac:chgData name="Daniel Wille" userId="407d2fe5-3b11-4779-a7bf-b2d62ae89790" providerId="ADAL" clId="{497F8E8F-F7D9-420D-A445-A98C7356E21C}" dt="2018-12-17T08:56:56.265" v="861" actId="1038"/>
          <ac:picMkLst>
            <pc:docMk/>
            <pc:sldMk cId="419641611" sldId="807"/>
            <ac:picMk id="9" creationId="{5DAE4510-E45E-4DBF-86B8-9A1A522927B1}"/>
          </ac:picMkLst>
        </pc:picChg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424715002" sldId="811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339057749" sldId="813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1970504327" sldId="814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2648701634" sldId="815"/>
        </pc:sldMkLst>
      </pc:sldChg>
      <pc:sldChg chg="addSp delSp add del setBg delDesignElem">
        <pc:chgData name="Daniel Wille" userId="407d2fe5-3b11-4779-a7bf-b2d62ae89790" providerId="ADAL" clId="{497F8E8F-F7D9-420D-A445-A98C7356E21C}" dt="2018-12-17T08:21:28.199" v="2"/>
        <pc:sldMkLst>
          <pc:docMk/>
          <pc:sldMk cId="76429113" sldId="816"/>
        </pc:sldMkLst>
        <pc:spChg chg="add del">
          <ac:chgData name="Daniel Wille" userId="407d2fe5-3b11-4779-a7bf-b2d62ae89790" providerId="ADAL" clId="{497F8E8F-F7D9-420D-A445-A98C7356E21C}" dt="2018-12-17T08:21:28.199" v="2"/>
          <ac:spMkLst>
            <pc:docMk/>
            <pc:sldMk cId="76429113" sldId="816"/>
            <ac:spMk id="15" creationId="{0C45045A-6083-4B3E-956A-67582337527D}"/>
          </ac:spMkLst>
        </pc:spChg>
        <pc:spChg chg="add del">
          <ac:chgData name="Daniel Wille" userId="407d2fe5-3b11-4779-a7bf-b2d62ae89790" providerId="ADAL" clId="{497F8E8F-F7D9-420D-A445-A98C7356E21C}" dt="2018-12-17T08:21:28.199" v="2"/>
          <ac:spMkLst>
            <pc:docMk/>
            <pc:sldMk cId="76429113" sldId="816"/>
            <ac:spMk id="16" creationId="{42875DDC-0225-45F8-B745-78688F2D1ADC}"/>
          </ac:spMkLst>
        </pc:spChg>
        <pc:spChg chg="add del">
          <ac:chgData name="Daniel Wille" userId="407d2fe5-3b11-4779-a7bf-b2d62ae89790" providerId="ADAL" clId="{497F8E8F-F7D9-420D-A445-A98C7356E21C}" dt="2018-12-17T08:21:28.199" v="2"/>
          <ac:spMkLst>
            <pc:docMk/>
            <pc:sldMk cId="76429113" sldId="816"/>
            <ac:spMk id="17" creationId="{12617755-D451-4BAF-9B55-518297BFF42D}"/>
          </ac:spMkLst>
        </pc:spChg>
      </pc:sldChg>
      <pc:sldChg chg="addSp del delDesignElem">
        <pc:chgData name="Daniel Wille" userId="407d2fe5-3b11-4779-a7bf-b2d62ae89790" providerId="ADAL" clId="{497F8E8F-F7D9-420D-A445-A98C7356E21C}" dt="2018-12-17T08:21:39.119" v="4"/>
        <pc:sldMkLst>
          <pc:docMk/>
          <pc:sldMk cId="663062459" sldId="816"/>
        </pc:sldMkLst>
        <pc:spChg chg="add">
          <ac:chgData name="Daniel Wille" userId="407d2fe5-3b11-4779-a7bf-b2d62ae89790" providerId="ADAL" clId="{497F8E8F-F7D9-420D-A445-A98C7356E21C}" dt="2018-12-17T08:21:39.119" v="4"/>
          <ac:spMkLst>
            <pc:docMk/>
            <pc:sldMk cId="663062459" sldId="816"/>
            <ac:spMk id="15" creationId="{0C45045A-6083-4B3E-956A-67582337527D}"/>
          </ac:spMkLst>
        </pc:spChg>
        <pc:spChg chg="add">
          <ac:chgData name="Daniel Wille" userId="407d2fe5-3b11-4779-a7bf-b2d62ae89790" providerId="ADAL" clId="{497F8E8F-F7D9-420D-A445-A98C7356E21C}" dt="2018-12-17T08:21:39.119" v="4"/>
          <ac:spMkLst>
            <pc:docMk/>
            <pc:sldMk cId="663062459" sldId="816"/>
            <ac:spMk id="16" creationId="{42875DDC-0225-45F8-B745-78688F2D1ADC}"/>
          </ac:spMkLst>
        </pc:spChg>
        <pc:spChg chg="add">
          <ac:chgData name="Daniel Wille" userId="407d2fe5-3b11-4779-a7bf-b2d62ae89790" providerId="ADAL" clId="{497F8E8F-F7D9-420D-A445-A98C7356E21C}" dt="2018-12-17T08:21:39.119" v="4"/>
          <ac:spMkLst>
            <pc:docMk/>
            <pc:sldMk cId="663062459" sldId="816"/>
            <ac:spMk id="17" creationId="{12617755-D451-4BAF-9B55-518297BFF42D}"/>
          </ac:spMkLst>
        </pc:spChg>
      </pc:sldChg>
      <pc:sldChg chg="addSp del delDesignElem">
        <pc:chgData name="Daniel Wille" userId="407d2fe5-3b11-4779-a7bf-b2d62ae89790" providerId="ADAL" clId="{497F8E8F-F7D9-420D-A445-A98C7356E21C}" dt="2018-12-17T08:21:55.609" v="6"/>
        <pc:sldMkLst>
          <pc:docMk/>
          <pc:sldMk cId="4114621529" sldId="816"/>
        </pc:sldMkLst>
        <pc:spChg chg="add">
          <ac:chgData name="Daniel Wille" userId="407d2fe5-3b11-4779-a7bf-b2d62ae89790" providerId="ADAL" clId="{497F8E8F-F7D9-420D-A445-A98C7356E21C}" dt="2018-12-17T08:21:55.609" v="6"/>
          <ac:spMkLst>
            <pc:docMk/>
            <pc:sldMk cId="4114621529" sldId="816"/>
            <ac:spMk id="15" creationId="{0C45045A-6083-4B3E-956A-67582337527D}"/>
          </ac:spMkLst>
        </pc:spChg>
        <pc:spChg chg="add">
          <ac:chgData name="Daniel Wille" userId="407d2fe5-3b11-4779-a7bf-b2d62ae89790" providerId="ADAL" clId="{497F8E8F-F7D9-420D-A445-A98C7356E21C}" dt="2018-12-17T08:21:55.609" v="6"/>
          <ac:spMkLst>
            <pc:docMk/>
            <pc:sldMk cId="4114621529" sldId="816"/>
            <ac:spMk id="16" creationId="{42875DDC-0225-45F8-B745-78688F2D1ADC}"/>
          </ac:spMkLst>
        </pc:spChg>
        <pc:spChg chg="add">
          <ac:chgData name="Daniel Wille" userId="407d2fe5-3b11-4779-a7bf-b2d62ae89790" providerId="ADAL" clId="{497F8E8F-F7D9-420D-A445-A98C7356E21C}" dt="2018-12-17T08:21:55.609" v="6"/>
          <ac:spMkLst>
            <pc:docMk/>
            <pc:sldMk cId="4114621529" sldId="816"/>
            <ac:spMk id="17" creationId="{12617755-D451-4BAF-9B55-518297BFF42D}"/>
          </ac:spMkLst>
        </pc:spChg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1773493957" sldId="817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1075496819" sldId="818"/>
        </pc:sldMkLst>
      </pc:sldChg>
      <pc:sldChg chg="add del">
        <pc:chgData name="Daniel Wille" userId="407d2fe5-3b11-4779-a7bf-b2d62ae89790" providerId="ADAL" clId="{497F8E8F-F7D9-420D-A445-A98C7356E21C}" dt="2018-12-17T08:21:55.609" v="6"/>
        <pc:sldMkLst>
          <pc:docMk/>
          <pc:sldMk cId="3750819202" sldId="819"/>
        </pc:sldMkLst>
      </pc:sldChg>
      <pc:sldMasterChg chg="delSldLayout">
        <pc:chgData name="Daniel Wille" userId="407d2fe5-3b11-4779-a7bf-b2d62ae89790" providerId="ADAL" clId="{497F8E8F-F7D9-420D-A445-A98C7356E21C}" dt="2018-12-17T08:37:17.889" v="678" actId="2696"/>
        <pc:sldMasterMkLst>
          <pc:docMk/>
          <pc:sldMasterMk cId="1423810300" sldId="2147483723"/>
        </pc:sldMasterMkLst>
        <pc:sldLayoutChg chg="del">
          <pc:chgData name="Daniel Wille" userId="407d2fe5-3b11-4779-a7bf-b2d62ae89790" providerId="ADAL" clId="{497F8E8F-F7D9-420D-A445-A98C7356E21C}" dt="2018-12-17T08:37:17.889" v="678" actId="2696"/>
          <pc:sldLayoutMkLst>
            <pc:docMk/>
            <pc:sldMasterMk cId="1423810300" sldId="2147483723"/>
            <pc:sldLayoutMk cId="3252955287" sldId="214748373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Category 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13-4CFB-95A0-1AE326AEFD4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Category B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13-4CFB-95A0-1AE326AEFD4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Category 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13-4CFB-95A0-1AE326AEF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1229775472"/>
        <c:axId val="1229778304"/>
      </c:barChart>
      <c:catAx>
        <c:axId val="122977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229778304"/>
        <c:crosses val="autoZero"/>
        <c:auto val="1"/>
        <c:lblAlgn val="ctr"/>
        <c:lblOffset val="100"/>
        <c:noMultiLvlLbl val="0"/>
      </c:catAx>
      <c:valAx>
        <c:axId val="122977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22977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42940454897402"/>
          <c:y val="0.93518943148733502"/>
          <c:w val="0.31914109952966102"/>
          <c:h val="6.48105685126651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cap="rnd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B6716-3E4E-4989-9B7D-70C62584430E}" type="datetimeFigureOut">
              <a:rPr lang="de-DE" smtClean="0"/>
              <a:t>17.12.2018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4A9C8-8EFD-4F13-A472-2FBBA73D00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8E9A841-A20B-42B0-AE4F-B471586E7F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8680" y="3817620"/>
            <a:ext cx="7658100" cy="536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spc="13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/ Name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event</a:t>
            </a:r>
            <a:endParaRPr lang="de-DE"/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9F61B8DC-A995-42DD-8AEB-C41A126409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8680" y="4171315"/>
            <a:ext cx="9330397" cy="1445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presentation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3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Tab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28199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350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15641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206625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16674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339550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031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37908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612567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392725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platzhalter 4">
            <a:extLst>
              <a:ext uri="{FF2B5EF4-FFF2-40B4-BE49-F238E27FC236}">
                <a16:creationId xmlns:a16="http://schemas.microsoft.com/office/drawing/2014/main" id="{0D42E7BB-3242-4FAB-9B7E-ACE38334C1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5734" y="1434624"/>
            <a:ext cx="2994025" cy="389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__ Chapter 1</a:t>
            </a:r>
          </a:p>
          <a:p>
            <a:pPr lvl="0"/>
            <a:r>
              <a:rPr lang="de-DE"/>
              <a:t>__ Chapter 2</a:t>
            </a:r>
          </a:p>
          <a:p>
            <a:pPr lvl="0"/>
            <a:r>
              <a:rPr lang="de-DE"/>
              <a:t>__ Chapter 3</a:t>
            </a:r>
          </a:p>
          <a:p>
            <a:pPr lvl="0"/>
            <a:r>
              <a:rPr lang="de-DE"/>
              <a:t>__ Chapter 4</a:t>
            </a:r>
          </a:p>
          <a:p>
            <a:pPr lvl="0"/>
            <a:r>
              <a:rPr lang="de-DE"/>
              <a:t>__ Chapter 5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8A2C11-91AB-4D74-9FF4-5FE1E857D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08515" y="1434624"/>
            <a:ext cx="395605" cy="389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accent2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1</a:t>
            </a:r>
          </a:p>
          <a:p>
            <a:pPr lvl="0"/>
            <a:r>
              <a:rPr lang="de-DE"/>
              <a:t>3</a:t>
            </a:r>
          </a:p>
          <a:p>
            <a:pPr lvl="0"/>
            <a:r>
              <a:rPr lang="de-DE"/>
              <a:t>5</a:t>
            </a:r>
          </a:p>
          <a:p>
            <a:pPr lvl="0"/>
            <a:r>
              <a:rPr lang="de-DE"/>
              <a:t>7</a:t>
            </a:r>
          </a:p>
          <a:p>
            <a:pPr lvl="0"/>
            <a:r>
              <a:rPr lang="de-DE"/>
              <a:t>8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9F61B8DC-A995-42DD-8AEB-C41A12640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" y="1769111"/>
            <a:ext cx="4465320" cy="11968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23396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58037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730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863516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85383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253745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311495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729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50507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406551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trike="noStrike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659420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kern="1200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41231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038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341716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768804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860806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30816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9CEBC0-64F4-4931-BA23-32B5DD62E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4175" y="2651443"/>
            <a:ext cx="6411913" cy="209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endParaRPr lang="de-DE"/>
          </a:p>
          <a:p>
            <a:pPr lvl="0"/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attention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0337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platzhalter 4">
            <a:extLst>
              <a:ext uri="{FF2B5EF4-FFF2-40B4-BE49-F238E27FC236}">
                <a16:creationId xmlns:a16="http://schemas.microsoft.com/office/drawing/2014/main" id="{19A53CBB-828A-44F4-A488-87EB0D7E249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88554438"/>
              </p:ext>
            </p:extLst>
          </p:nvPr>
        </p:nvGraphicFramePr>
        <p:xfrm>
          <a:off x="838200" y="1905000"/>
          <a:ext cx="10944225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093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graphicFrame>
        <p:nvGraphicFramePr>
          <p:cNvPr id="4" name="Tabellenplatzhalter 2">
            <a:extLst>
              <a:ext uri="{FF2B5EF4-FFF2-40B4-BE49-F238E27FC236}">
                <a16:creationId xmlns:a16="http://schemas.microsoft.com/office/drawing/2014/main" id="{727D5D1C-AEB2-4FA7-BD52-075E40756DA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254933710"/>
              </p:ext>
            </p:extLst>
          </p:nvPr>
        </p:nvGraphicFramePr>
        <p:xfrm>
          <a:off x="1862138" y="1828800"/>
          <a:ext cx="8467724" cy="3200400"/>
        </p:xfrm>
        <a:graphic>
          <a:graphicData uri="http://schemas.openxmlformats.org/drawingml/2006/table">
            <a:tbl>
              <a:tblPr firstRow="1" lastRow="1" bandRow="1">
                <a:tableStyleId>{912C8C85-51F0-491E-9774-3900AFEF0FD7}</a:tableStyleId>
              </a:tblPr>
              <a:tblGrid>
                <a:gridCol w="1590676">
                  <a:extLst>
                    <a:ext uri="{9D8B030D-6E8A-4147-A177-3AD203B41FA5}">
                      <a16:colId xmlns:a16="http://schemas.microsoft.com/office/drawing/2014/main" val="393623318"/>
                    </a:ext>
                  </a:extLst>
                </a:gridCol>
                <a:gridCol w="1764647">
                  <a:extLst>
                    <a:ext uri="{9D8B030D-6E8A-4147-A177-3AD203B41FA5}">
                      <a16:colId xmlns:a16="http://schemas.microsoft.com/office/drawing/2014/main" val="427072076"/>
                    </a:ext>
                  </a:extLst>
                </a:gridCol>
                <a:gridCol w="1796786">
                  <a:extLst>
                    <a:ext uri="{9D8B030D-6E8A-4147-A177-3AD203B41FA5}">
                      <a16:colId xmlns:a16="http://schemas.microsoft.com/office/drawing/2014/main" val="1687990944"/>
                    </a:ext>
                  </a:extLst>
                </a:gridCol>
                <a:gridCol w="1686842">
                  <a:extLst>
                    <a:ext uri="{9D8B030D-6E8A-4147-A177-3AD203B41FA5}">
                      <a16:colId xmlns:a16="http://schemas.microsoft.com/office/drawing/2014/main" val="4275318839"/>
                    </a:ext>
                  </a:extLst>
                </a:gridCol>
                <a:gridCol w="1628773">
                  <a:extLst>
                    <a:ext uri="{9D8B030D-6E8A-4147-A177-3AD203B41FA5}">
                      <a16:colId xmlns:a16="http://schemas.microsoft.com/office/drawing/2014/main" val="2261421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27799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340008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01033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666400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061580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403159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103662"/>
                  </a:ext>
                </a:extLst>
              </a:tr>
            </a:tbl>
          </a:graphicData>
        </a:graphic>
      </p:graphicFrame>
      <p:sp>
        <p:nvSpPr>
          <p:cNvPr id="5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136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bg>
      <p:bgPr>
        <a:solidFill>
          <a:srgbClr val="55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3DAB-407D-4279-8EB6-232635B61438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D9AEF2-FDBE-4B11-9946-5753AA9A2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033" y="6287504"/>
            <a:ext cx="1102731" cy="4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Kapitel-gro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BFBBDD-DFA2-4D0F-9716-D6B936AADD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2130" y="2080261"/>
            <a:ext cx="597789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96A33BD-9BE3-427B-AFAB-24590381B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2130" y="2468245"/>
            <a:ext cx="5977890" cy="27095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5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894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r>
              <a:rPr lang="de-DE"/>
              <a:t>&lt;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659019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577065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108569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797919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Diagram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213335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81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74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5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B34911-650E-4653-AD5F-187445C96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680" y="3972528"/>
            <a:ext cx="9330397" cy="1445714"/>
          </a:xfrm>
        </p:spPr>
        <p:txBody>
          <a:bodyPr/>
          <a:lstStyle/>
          <a:p>
            <a:r>
              <a:rPr lang="de-DE" err="1"/>
              <a:t>COMfortel</a:t>
            </a:r>
            <a:r>
              <a:rPr lang="de-DE"/>
              <a:t> Mobile Business</a:t>
            </a:r>
          </a:p>
          <a:p>
            <a:r>
              <a:rPr lang="de-DE"/>
              <a:t>PBX Manager</a:t>
            </a:r>
          </a:p>
        </p:txBody>
      </p:sp>
    </p:spTree>
    <p:extLst>
      <p:ext uri="{BB962C8B-B14F-4D97-AF65-F5344CB8AC3E}">
        <p14:creationId xmlns:p14="http://schemas.microsoft.com/office/powerpoint/2010/main" val="1804475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8799512-8225-413B-867F-681040DB2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A03388-AE24-44E8-A610-0ACFD86B8B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PBX Manager</a:t>
            </a:r>
          </a:p>
        </p:txBody>
      </p:sp>
    </p:spTree>
    <p:extLst>
      <p:ext uri="{BB962C8B-B14F-4D97-AF65-F5344CB8AC3E}">
        <p14:creationId xmlns:p14="http://schemas.microsoft.com/office/powerpoint/2010/main" val="317413352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PBX Manager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r>
              <a:rPr lang="de-DE" dirty="0"/>
              <a:t>… will </a:t>
            </a:r>
            <a:r>
              <a:rPr lang="de-DE" dirty="0" err="1"/>
              <a:t>replace</a:t>
            </a:r>
            <a:r>
              <a:rPr lang="de-DE" dirty="0"/>
              <a:t> PBX Control</a:t>
            </a:r>
          </a:p>
          <a:p>
            <a:endParaRPr lang="de-DE" dirty="0"/>
          </a:p>
          <a:p>
            <a:r>
              <a:rPr lang="de-DE" dirty="0" err="1"/>
              <a:t>Configure</a:t>
            </a:r>
            <a:r>
              <a:rPr lang="de-DE" dirty="0"/>
              <a:t> and switch ICT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smartphone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platforms</a:t>
            </a:r>
            <a:r>
              <a:rPr lang="de-DE" dirty="0"/>
              <a:t> –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scope</a:t>
            </a:r>
            <a:endParaRPr lang="de-DE" dirty="0"/>
          </a:p>
          <a:p>
            <a:endParaRPr lang="de-DE" dirty="0"/>
          </a:p>
          <a:p>
            <a:r>
              <a:rPr lang="de-DE" dirty="0"/>
              <a:t>New and modern UI</a:t>
            </a:r>
          </a:p>
        </p:txBody>
      </p:sp>
    </p:spTree>
    <p:extLst>
      <p:ext uri="{BB962C8B-B14F-4D97-AF65-F5344CB8AC3E}">
        <p14:creationId xmlns:p14="http://schemas.microsoft.com/office/powerpoint/2010/main" val="1446147785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PBX Manager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r>
              <a:rPr lang="de-DE" dirty="0"/>
              <a:t>Flat UI design</a:t>
            </a:r>
          </a:p>
          <a:p>
            <a:endParaRPr lang="de-DE" dirty="0"/>
          </a:p>
          <a:p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experience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E1E474-5906-4FB8-88B0-4BBE004B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315" y="502466"/>
            <a:ext cx="2474685" cy="566610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6395199-B628-418C-8B4A-F45627410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9"/>
          <a:stretch/>
        </p:blipFill>
        <p:spPr>
          <a:xfrm>
            <a:off x="7324124" y="1202944"/>
            <a:ext cx="2219780" cy="4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14098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PBX Manager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r>
              <a:rPr lang="de-DE" dirty="0"/>
              <a:t>Flat UI design</a:t>
            </a:r>
          </a:p>
          <a:p>
            <a:endParaRPr lang="de-DE" dirty="0"/>
          </a:p>
          <a:p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experience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DA2F54-7C03-4691-9AE4-A031A300D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315" y="502466"/>
            <a:ext cx="2474685" cy="566610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CE38D9B-8F6B-440B-9DC1-638E67A7A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0"/>
          <a:stretch/>
        </p:blipFill>
        <p:spPr>
          <a:xfrm>
            <a:off x="7278914" y="1202944"/>
            <a:ext cx="2247281" cy="41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40201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PBX Manager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r>
              <a:rPr lang="de-DE" dirty="0"/>
              <a:t>Flat UI design</a:t>
            </a:r>
          </a:p>
          <a:p>
            <a:endParaRPr lang="de-DE" dirty="0"/>
          </a:p>
          <a:p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experience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858EE9-CA38-4F9E-9819-99C70D8E3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315" y="502466"/>
            <a:ext cx="2474685" cy="566610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AE4510-E45E-4DBF-86B8-9A1A52292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>
          <a:xfrm>
            <a:off x="7292341" y="1202945"/>
            <a:ext cx="2232080" cy="420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1611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Feature Set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PBX Manager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Multi Accounting</a:t>
            </a:r>
          </a:p>
          <a:p>
            <a:r>
              <a:rPr lang="de-DE" dirty="0"/>
              <a:t>VMF </a:t>
            </a:r>
            <a:r>
              <a:rPr lang="de-DE" dirty="0" err="1"/>
              <a:t>swichting</a:t>
            </a:r>
            <a:endParaRPr lang="de-DE" dirty="0"/>
          </a:p>
          <a:p>
            <a:r>
              <a:rPr lang="de-DE" dirty="0" err="1"/>
              <a:t>Caller</a:t>
            </a:r>
            <a:r>
              <a:rPr lang="de-DE" dirty="0"/>
              <a:t> </a:t>
            </a:r>
            <a:r>
              <a:rPr lang="de-DE" dirty="0" err="1"/>
              <a:t>list</a:t>
            </a:r>
            <a:endParaRPr lang="de-DE" dirty="0"/>
          </a:p>
          <a:p>
            <a:r>
              <a:rPr lang="de-DE" dirty="0"/>
              <a:t>Set </a:t>
            </a:r>
            <a:r>
              <a:rPr lang="de-DE" dirty="0" err="1"/>
              <a:t>call</a:t>
            </a:r>
            <a:r>
              <a:rPr lang="de-DE" dirty="0"/>
              <a:t> </a:t>
            </a:r>
            <a:r>
              <a:rPr lang="de-DE" dirty="0" err="1"/>
              <a:t>forwarding</a:t>
            </a:r>
            <a:endParaRPr lang="de-DE" dirty="0"/>
          </a:p>
          <a:p>
            <a:r>
              <a:rPr lang="de-DE" dirty="0"/>
              <a:t>Set Call </a:t>
            </a:r>
            <a:r>
              <a:rPr lang="de-DE" dirty="0" err="1"/>
              <a:t>waiting</a:t>
            </a:r>
            <a:endParaRPr lang="de-DE" dirty="0"/>
          </a:p>
          <a:p>
            <a:r>
              <a:rPr lang="de-DE" dirty="0" err="1"/>
              <a:t>Config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 </a:t>
            </a:r>
            <a:r>
              <a:rPr lang="de-DE" dirty="0" err="1"/>
              <a:t>settings</a:t>
            </a:r>
            <a:endParaRPr lang="de-DE" dirty="0"/>
          </a:p>
          <a:p>
            <a:r>
              <a:rPr lang="de-DE" dirty="0" err="1"/>
              <a:t>Configuration</a:t>
            </a:r>
            <a:r>
              <a:rPr lang="de-DE" dirty="0"/>
              <a:t> </a:t>
            </a:r>
            <a:r>
              <a:rPr lang="de-DE" dirty="0" err="1"/>
              <a:t>switchover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30EFC2-0F5D-4941-801A-82FED5A7D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74" y="2855976"/>
            <a:ext cx="3121152" cy="228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51027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2B6301A-3517-4A42-8BA9-BDEA81148C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249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8799512-8225-413B-867F-681040DB2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A03388-AE24-44E8-A610-0ACFD86B8B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COMfortel</a:t>
            </a:r>
            <a:r>
              <a:rPr lang="de-DE"/>
              <a:t> Mobile Business</a:t>
            </a:r>
          </a:p>
        </p:txBody>
      </p:sp>
    </p:spTree>
    <p:extLst>
      <p:ext uri="{BB962C8B-B14F-4D97-AF65-F5344CB8AC3E}">
        <p14:creationId xmlns:p14="http://schemas.microsoft.com/office/powerpoint/2010/main" val="29432142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COMfortel</a:t>
            </a:r>
            <a:r>
              <a:rPr lang="de-DE"/>
              <a:t>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Signal</a:t>
            </a:r>
            <a:r>
              <a:rPr lang="en-GB" dirty="0"/>
              <a:t> </a:t>
            </a:r>
            <a:r>
              <a:rPr lang="en-GB" dirty="0">
                <a:solidFill>
                  <a:srgbClr val="000000"/>
                </a:solidFill>
              </a:rPr>
              <a:t>the business phone number</a:t>
            </a:r>
          </a:p>
          <a:p>
            <a:endParaRPr lang="de-DE" dirty="0"/>
          </a:p>
          <a:p>
            <a:r>
              <a:rPr lang="en-GB" dirty="0">
                <a:solidFill>
                  <a:srgbClr val="000000"/>
                </a:solidFill>
              </a:rPr>
              <a:t>One phone number – from wherever you are</a:t>
            </a:r>
          </a:p>
          <a:p>
            <a:endParaRPr lang="de-DE" dirty="0"/>
          </a:p>
          <a:p>
            <a:r>
              <a:rPr lang="en-GB" dirty="0">
                <a:solidFill>
                  <a:srgbClr val="000000"/>
                </a:solidFill>
              </a:rPr>
              <a:t>Smartphone and ICT system contacts</a:t>
            </a:r>
          </a:p>
          <a:p>
            <a:endParaRPr lang="de-DE" dirty="0"/>
          </a:p>
          <a:p>
            <a:r>
              <a:rPr lang="en-GB" dirty="0">
                <a:solidFill>
                  <a:srgbClr val="000000"/>
                </a:solidFill>
              </a:rPr>
              <a:t>Flexibility – the customer decides about availability</a:t>
            </a:r>
          </a:p>
        </p:txBody>
      </p:sp>
    </p:spTree>
    <p:extLst>
      <p:ext uri="{BB962C8B-B14F-4D97-AF65-F5344CB8AC3E}">
        <p14:creationId xmlns:p14="http://schemas.microsoft.com/office/powerpoint/2010/main" val="696738180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COMfortel</a:t>
            </a:r>
            <a:r>
              <a:rPr lang="de-DE"/>
              <a:t>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5330190" cy="1847215"/>
          </a:xfrm>
        </p:spPr>
        <p:txBody>
          <a:bodyPr>
            <a:noAutofit/>
          </a:bodyPr>
          <a:lstStyle/>
          <a:p>
            <a:r>
              <a:rPr lang="de-DE" dirty="0"/>
              <a:t>Flat UI design</a:t>
            </a:r>
          </a:p>
          <a:p>
            <a:endParaRPr lang="de-DE" dirty="0"/>
          </a:p>
          <a:p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features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ACA7F3-2EFA-4E83-983E-EA4EE845E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73" y="284090"/>
            <a:ext cx="2075116" cy="52927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C0DCC5D-B0DC-47D6-8E0F-459F7643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"/>
          <a:stretch/>
        </p:blipFill>
        <p:spPr>
          <a:xfrm>
            <a:off x="8366465" y="961070"/>
            <a:ext cx="1862791" cy="393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8916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857B6D7E-0690-40A2-A67E-DD6BCE2A0D9F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gray">
          <a:xfrm>
            <a:off x="1851660" y="4683760"/>
            <a:ext cx="8585200" cy="1044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Smartphone integration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6F08EAE-364D-4D5C-BD88-68B8FCE04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95336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CD699E6-4709-444A-8BD0-FF50E87AC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" b="7"/>
          <a:stretch/>
        </p:blipFill>
        <p:spPr>
          <a:xfrm>
            <a:off x="4610101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525B1BD-974B-4AF6-B898-B5E8BDCB64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-5"/>
          <a:stretch/>
        </p:blipFill>
        <p:spPr>
          <a:xfrm>
            <a:off x="8324865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840778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Contact </a:t>
            </a:r>
            <a:r>
              <a:rPr lang="de-DE" dirty="0" err="1"/>
              <a:t>integration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COMfortel</a:t>
            </a:r>
            <a:r>
              <a:rPr lang="de-DE"/>
              <a:t>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5330190" cy="1847215"/>
          </a:xfrm>
        </p:spPr>
        <p:txBody>
          <a:bodyPr>
            <a:noAutofit/>
          </a:bodyPr>
          <a:lstStyle/>
          <a:p>
            <a:r>
              <a:rPr lang="de-DE" dirty="0"/>
              <a:t>Business </a:t>
            </a:r>
            <a:r>
              <a:rPr lang="de-DE" dirty="0" err="1"/>
              <a:t>telephony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Apple </a:t>
            </a:r>
            <a:r>
              <a:rPr lang="de-DE" dirty="0" err="1"/>
              <a:t>contacts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Seamless</a:t>
            </a:r>
            <a:r>
              <a:rPr lang="de-DE" dirty="0"/>
              <a:t> </a:t>
            </a:r>
            <a:r>
              <a:rPr lang="de-DE" dirty="0" err="1"/>
              <a:t>integration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smartphone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508D2C-3FBC-4E77-8DBB-3E8A0B15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73" y="284090"/>
            <a:ext cx="2075116" cy="52927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B7AFBF5-1C84-4CE1-81F3-F48A3EDD4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32" y="895350"/>
            <a:ext cx="1849722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60446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Contact </a:t>
            </a:r>
            <a:r>
              <a:rPr lang="de-DE" dirty="0" err="1"/>
              <a:t>integration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COMfortel</a:t>
            </a:r>
            <a:r>
              <a:rPr lang="de-DE"/>
              <a:t>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5330190" cy="1847215"/>
          </a:xfrm>
        </p:spPr>
        <p:txBody>
          <a:bodyPr>
            <a:noAutofit/>
          </a:bodyPr>
          <a:lstStyle/>
          <a:p>
            <a:r>
              <a:rPr lang="de-DE" dirty="0"/>
              <a:t>Business </a:t>
            </a:r>
            <a:r>
              <a:rPr lang="de-DE" dirty="0" err="1"/>
              <a:t>telephony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Apple </a:t>
            </a:r>
            <a:r>
              <a:rPr lang="de-DE" dirty="0" err="1"/>
              <a:t>contacts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Seamless</a:t>
            </a:r>
            <a:r>
              <a:rPr lang="de-DE" dirty="0"/>
              <a:t> </a:t>
            </a:r>
            <a:r>
              <a:rPr lang="de-DE" dirty="0" err="1"/>
              <a:t>integration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smartphone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15008A-4D93-4D63-B2FC-251703492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73" y="284090"/>
            <a:ext cx="2075116" cy="52927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74A7E6-7E22-427B-A248-BD645D792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96" y="858521"/>
            <a:ext cx="1882126" cy="40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4595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Apple Siri </a:t>
            </a:r>
            <a:r>
              <a:rPr lang="de-DE" dirty="0" err="1"/>
              <a:t>integration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COMfortel</a:t>
            </a:r>
            <a:r>
              <a:rPr lang="de-DE"/>
              <a:t>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5330190" cy="1847215"/>
          </a:xfrm>
        </p:spPr>
        <p:txBody>
          <a:bodyPr>
            <a:noAutofit/>
          </a:bodyPr>
          <a:lstStyle/>
          <a:p>
            <a:r>
              <a:rPr lang="de-DE" dirty="0"/>
              <a:t>Integration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Apple‘s</a:t>
            </a:r>
            <a:r>
              <a:rPr lang="de-DE" dirty="0"/>
              <a:t> </a:t>
            </a:r>
            <a:r>
              <a:rPr lang="de-DE" dirty="0" err="1"/>
              <a:t>voice</a:t>
            </a:r>
            <a:r>
              <a:rPr lang="de-DE" dirty="0"/>
              <a:t> </a:t>
            </a:r>
            <a:r>
              <a:rPr lang="de-DE" dirty="0" err="1"/>
              <a:t>assistant</a:t>
            </a:r>
            <a:r>
              <a:rPr lang="de-DE" dirty="0"/>
              <a:t>, Siri</a:t>
            </a:r>
          </a:p>
          <a:p>
            <a:endParaRPr lang="de-DE" dirty="0"/>
          </a:p>
          <a:p>
            <a:r>
              <a:rPr lang="de-DE" dirty="0"/>
              <a:t>Voice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telephony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03EAE2C-9F32-4130-8904-8AF7EE95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73" y="284090"/>
            <a:ext cx="2075116" cy="52927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8EE118-E91F-4C7C-B9DB-6969DBB36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70" y="930239"/>
            <a:ext cx="1847522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1690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Apple Siri </a:t>
            </a:r>
            <a:r>
              <a:rPr lang="de-DE" dirty="0" err="1"/>
              <a:t>integration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COMfortel</a:t>
            </a:r>
            <a:r>
              <a:rPr lang="de-DE"/>
              <a:t>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5330190" cy="1847215"/>
          </a:xfrm>
        </p:spPr>
        <p:txBody>
          <a:bodyPr>
            <a:noAutofit/>
          </a:bodyPr>
          <a:lstStyle/>
          <a:p>
            <a:r>
              <a:rPr lang="de-DE" dirty="0"/>
              <a:t>Integration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Apple‘s</a:t>
            </a:r>
            <a:r>
              <a:rPr lang="de-DE" dirty="0"/>
              <a:t> </a:t>
            </a:r>
            <a:r>
              <a:rPr lang="de-DE" dirty="0" err="1"/>
              <a:t>voice</a:t>
            </a:r>
            <a:r>
              <a:rPr lang="de-DE" dirty="0"/>
              <a:t> </a:t>
            </a:r>
            <a:r>
              <a:rPr lang="de-DE" dirty="0" err="1"/>
              <a:t>assistant</a:t>
            </a:r>
            <a:r>
              <a:rPr lang="de-DE" dirty="0"/>
              <a:t>, Siri</a:t>
            </a:r>
          </a:p>
          <a:p>
            <a:endParaRPr lang="de-DE" dirty="0"/>
          </a:p>
          <a:p>
            <a:r>
              <a:rPr lang="de-DE" dirty="0"/>
              <a:t>Voice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telephony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537970-EA98-4B31-93CA-0189A1B47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73" y="284090"/>
            <a:ext cx="2075116" cy="52927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665C20D-3D9B-44FA-89D3-E93A64F9A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72" y="900111"/>
            <a:ext cx="1858617" cy="40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2802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">
  <a:themeElements>
    <a:clrScheme name="FONtev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8C6"/>
      </a:accent1>
      <a:accent2>
        <a:srgbClr val="EA6D0D"/>
      </a:accent2>
      <a:accent3>
        <a:srgbClr val="FFAF00"/>
      </a:accent3>
      <a:accent4>
        <a:srgbClr val="3C5AA0"/>
      </a:accent4>
      <a:accent5>
        <a:srgbClr val="BE1441"/>
      </a:accent5>
      <a:accent6>
        <a:srgbClr val="C8D247"/>
      </a:accent6>
      <a:hlink>
        <a:srgbClr val="0563C1"/>
      </a:hlink>
      <a:folHlink>
        <a:srgbClr val="954F72"/>
      </a:folHlink>
    </a:clrScheme>
    <a:fontScheme name="Benutzerdefiniert 2">
      <a:majorFont>
        <a:latin typeface="RBNo2.1a Book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</Words>
  <Application>Microsoft Office PowerPoint</Application>
  <PresentationFormat>Breitbild</PresentationFormat>
  <Paragraphs>79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RBNo2.1a Book</vt:lpstr>
      <vt:lpstr>Office</vt:lpstr>
      <vt:lpstr>PowerPoint-Präsentation</vt:lpstr>
      <vt:lpstr>PowerPoint-Präsentation</vt:lpstr>
      <vt:lpstr>PowerPoint-Präsentation</vt:lpstr>
      <vt:lpstr>PowerPoint-Präsentation</vt:lpstr>
      <vt:lpstr>Smartphone integration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B&amp;B. Markenagentur</dc:creator>
  <cp:lastModifiedBy>Daniel Wille</cp:lastModifiedBy>
  <cp:revision>1</cp:revision>
  <dcterms:created xsi:type="dcterms:W3CDTF">2018-08-01T09:01:31Z</dcterms:created>
  <dcterms:modified xsi:type="dcterms:W3CDTF">2018-12-17T09:01:02Z</dcterms:modified>
</cp:coreProperties>
</file>