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3" r:id="rId1"/>
  </p:sldMasterIdLst>
  <p:notesMasterIdLst>
    <p:notesMasterId r:id="rId18"/>
  </p:notesMasterIdLst>
  <p:sldIdLst>
    <p:sldId id="259" r:id="rId2"/>
    <p:sldId id="262" r:id="rId3"/>
    <p:sldId id="267" r:id="rId4"/>
    <p:sldId id="298" r:id="rId5"/>
    <p:sldId id="797" r:id="rId6"/>
    <p:sldId id="798" r:id="rId7"/>
    <p:sldId id="799" r:id="rId8"/>
    <p:sldId id="800" r:id="rId9"/>
    <p:sldId id="801" r:id="rId10"/>
    <p:sldId id="296" r:id="rId11"/>
    <p:sldId id="297" r:id="rId12"/>
    <p:sldId id="802" r:id="rId13"/>
    <p:sldId id="804" r:id="rId14"/>
    <p:sldId id="805" r:id="rId15"/>
    <p:sldId id="803" r:id="rId16"/>
    <p:sldId id="295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A8A545-513C-47C8-8E7A-1AB79FABBEBB}" v="20" dt="2019-02-25T10:10:52.6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72" y="14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e, Daniel" userId="407d2fe5-3b11-4779-a7bf-b2d62ae89790" providerId="ADAL" clId="{AB85F39F-E09C-41E3-BD18-99E600A927D3}"/>
    <pc:docChg chg="delSld">
      <pc:chgData name="Wille, Daniel" userId="407d2fe5-3b11-4779-a7bf-b2d62ae89790" providerId="ADAL" clId="{AB85F39F-E09C-41E3-BD18-99E600A927D3}" dt="2019-02-19T06:38:04.286" v="33" actId="2696"/>
      <pc:docMkLst>
        <pc:docMk/>
      </pc:docMkLst>
      <pc:sldMasterChg chg="delSldLayout">
        <pc:chgData name="Wille, Daniel" userId="407d2fe5-3b11-4779-a7bf-b2d62ae89790" providerId="ADAL" clId="{AB85F39F-E09C-41E3-BD18-99E600A927D3}" dt="2019-02-19T06:38:04.286" v="33" actId="2696"/>
        <pc:sldMasterMkLst>
          <pc:docMk/>
          <pc:sldMasterMk cId="1423810300" sldId="2147483723"/>
        </pc:sldMasterMkLst>
      </pc:sldMasterChg>
    </pc:docChg>
  </pc:docChgLst>
  <pc:docChgLst>
    <pc:chgData name="Wille, Daniel" userId="407d2fe5-3b11-4779-a7bf-b2d62ae89790" providerId="ADAL" clId="{9EF9CC17-190B-4512-AAC4-6235ECE7D9E2}"/>
  </pc:docChgLst>
  <pc:docChgLst>
    <pc:chgData name="Wille, Daniel" userId="407d2fe5-3b11-4779-a7bf-b2d62ae89790" providerId="ADAL" clId="{3EA8A545-513C-47C8-8E7A-1AB79FABBEBB}"/>
    <pc:docChg chg="custSel addSld delSld modSld">
      <pc:chgData name="Wille, Daniel" userId="407d2fe5-3b11-4779-a7bf-b2d62ae89790" providerId="ADAL" clId="{3EA8A545-513C-47C8-8E7A-1AB79FABBEBB}" dt="2019-02-25T10:10:52.632" v="21"/>
      <pc:docMkLst>
        <pc:docMk/>
      </pc:docMkLst>
      <pc:sldChg chg="add">
        <pc:chgData name="Wille, Daniel" userId="407d2fe5-3b11-4779-a7bf-b2d62ae89790" providerId="ADAL" clId="{3EA8A545-513C-47C8-8E7A-1AB79FABBEBB}" dt="2019-02-25T10:10:52.632" v="21"/>
        <pc:sldMkLst>
          <pc:docMk/>
          <pc:sldMk cId="2792499813" sldId="295"/>
        </pc:sldMkLst>
      </pc:sldChg>
      <pc:sldChg chg="addSp delSp">
        <pc:chgData name="Wille, Daniel" userId="407d2fe5-3b11-4779-a7bf-b2d62ae89790" providerId="ADAL" clId="{3EA8A545-513C-47C8-8E7A-1AB79FABBEBB}" dt="2019-02-25T10:08:45.222" v="2"/>
        <pc:sldMkLst>
          <pc:docMk/>
          <pc:sldMk cId="987589167" sldId="298"/>
        </pc:sldMkLst>
        <pc:picChg chg="del">
          <ac:chgData name="Wille, Daniel" userId="407d2fe5-3b11-4779-a7bf-b2d62ae89790" providerId="ADAL" clId="{3EA8A545-513C-47C8-8E7A-1AB79FABBEBB}" dt="2019-02-25T10:08:36.261" v="0" actId="478"/>
          <ac:picMkLst>
            <pc:docMk/>
            <pc:sldMk cId="987589167" sldId="298"/>
            <ac:picMk id="6" creationId="{26ACA7F3-2EFA-4E83-983E-EA4EE845E717}"/>
          </ac:picMkLst>
        </pc:picChg>
        <pc:picChg chg="add">
          <ac:chgData name="Wille, Daniel" userId="407d2fe5-3b11-4779-a7bf-b2d62ae89790" providerId="ADAL" clId="{3EA8A545-513C-47C8-8E7A-1AB79FABBEBB}" dt="2019-02-25T10:08:40.251" v="1"/>
          <ac:picMkLst>
            <pc:docMk/>
            <pc:sldMk cId="987589167" sldId="298"/>
            <ac:picMk id="7" creationId="{312B9D43-80E1-42EE-A24F-BD7D78446309}"/>
          </ac:picMkLst>
        </pc:picChg>
        <pc:picChg chg="add">
          <ac:chgData name="Wille, Daniel" userId="407d2fe5-3b11-4779-a7bf-b2d62ae89790" providerId="ADAL" clId="{3EA8A545-513C-47C8-8E7A-1AB79FABBEBB}" dt="2019-02-25T10:08:45.222" v="2"/>
          <ac:picMkLst>
            <pc:docMk/>
            <pc:sldMk cId="987589167" sldId="298"/>
            <ac:picMk id="9" creationId="{F49FEA81-E2D9-4494-BF70-2CC1FC513045}"/>
          </ac:picMkLst>
        </pc:picChg>
      </pc:sldChg>
      <pc:sldChg chg="del">
        <pc:chgData name="Wille, Daniel" userId="407d2fe5-3b11-4779-a7bf-b2d62ae89790" providerId="ADAL" clId="{3EA8A545-513C-47C8-8E7A-1AB79FABBEBB}" dt="2019-02-25T10:08:54.702" v="3" actId="2696"/>
        <pc:sldMkLst>
          <pc:docMk/>
          <pc:sldMk cId="1576096047" sldId="299"/>
        </pc:sldMkLst>
      </pc:sldChg>
      <pc:sldChg chg="addSp">
        <pc:chgData name="Wille, Daniel" userId="407d2fe5-3b11-4779-a7bf-b2d62ae89790" providerId="ADAL" clId="{3EA8A545-513C-47C8-8E7A-1AB79FABBEBB}" dt="2019-02-25T10:09:09.469" v="5"/>
        <pc:sldMkLst>
          <pc:docMk/>
          <pc:sldMk cId="4111760446" sldId="798"/>
        </pc:sldMkLst>
        <pc:picChg chg="add">
          <ac:chgData name="Wille, Daniel" userId="407d2fe5-3b11-4779-a7bf-b2d62ae89790" providerId="ADAL" clId="{3EA8A545-513C-47C8-8E7A-1AB79FABBEBB}" dt="2019-02-25T10:09:05.528" v="4"/>
          <ac:picMkLst>
            <pc:docMk/>
            <pc:sldMk cId="4111760446" sldId="798"/>
            <ac:picMk id="6" creationId="{CA029ED3-0C62-4963-98AE-A57BE7845470}"/>
          </ac:picMkLst>
        </pc:picChg>
        <pc:picChg chg="add">
          <ac:chgData name="Wille, Daniel" userId="407d2fe5-3b11-4779-a7bf-b2d62ae89790" providerId="ADAL" clId="{3EA8A545-513C-47C8-8E7A-1AB79FABBEBB}" dt="2019-02-25T10:09:09.469" v="5"/>
          <ac:picMkLst>
            <pc:docMk/>
            <pc:sldMk cId="4111760446" sldId="798"/>
            <ac:picMk id="7" creationId="{B214CE96-86FA-429C-B87D-7FB0F5976807}"/>
          </ac:picMkLst>
        </pc:picChg>
      </pc:sldChg>
      <pc:sldChg chg="addSp">
        <pc:chgData name="Wille, Daniel" userId="407d2fe5-3b11-4779-a7bf-b2d62ae89790" providerId="ADAL" clId="{3EA8A545-513C-47C8-8E7A-1AB79FABBEBB}" dt="2019-02-25T10:09:19.736" v="7"/>
        <pc:sldMkLst>
          <pc:docMk/>
          <pc:sldMk cId="4072576910" sldId="799"/>
        </pc:sldMkLst>
        <pc:picChg chg="add">
          <ac:chgData name="Wille, Daniel" userId="407d2fe5-3b11-4779-a7bf-b2d62ae89790" providerId="ADAL" clId="{3EA8A545-513C-47C8-8E7A-1AB79FABBEBB}" dt="2019-02-25T10:09:16.158" v="6"/>
          <ac:picMkLst>
            <pc:docMk/>
            <pc:sldMk cId="4072576910" sldId="799"/>
            <ac:picMk id="6" creationId="{CBF2A438-AFBE-4144-8114-B06B4C9DAA1C}"/>
          </ac:picMkLst>
        </pc:picChg>
        <pc:picChg chg="add">
          <ac:chgData name="Wille, Daniel" userId="407d2fe5-3b11-4779-a7bf-b2d62ae89790" providerId="ADAL" clId="{3EA8A545-513C-47C8-8E7A-1AB79FABBEBB}" dt="2019-02-25T10:09:19.736" v="7"/>
          <ac:picMkLst>
            <pc:docMk/>
            <pc:sldMk cId="4072576910" sldId="799"/>
            <ac:picMk id="7" creationId="{F3DFFBD2-7BD3-4701-BD71-6D195F6A4C34}"/>
          </ac:picMkLst>
        </pc:picChg>
      </pc:sldChg>
      <pc:sldChg chg="addSp">
        <pc:chgData name="Wille, Daniel" userId="407d2fe5-3b11-4779-a7bf-b2d62ae89790" providerId="ADAL" clId="{3EA8A545-513C-47C8-8E7A-1AB79FABBEBB}" dt="2019-02-25T10:09:32.527" v="9"/>
        <pc:sldMkLst>
          <pc:docMk/>
          <pc:sldMk cId="2064616900" sldId="800"/>
        </pc:sldMkLst>
        <pc:picChg chg="add">
          <ac:chgData name="Wille, Daniel" userId="407d2fe5-3b11-4779-a7bf-b2d62ae89790" providerId="ADAL" clId="{3EA8A545-513C-47C8-8E7A-1AB79FABBEBB}" dt="2019-02-25T10:09:28.916" v="8"/>
          <ac:picMkLst>
            <pc:docMk/>
            <pc:sldMk cId="2064616900" sldId="800"/>
            <ac:picMk id="6" creationId="{76BB5CE4-08F0-47E7-ACBB-9A9A695CBF7F}"/>
          </ac:picMkLst>
        </pc:picChg>
        <pc:picChg chg="add">
          <ac:chgData name="Wille, Daniel" userId="407d2fe5-3b11-4779-a7bf-b2d62ae89790" providerId="ADAL" clId="{3EA8A545-513C-47C8-8E7A-1AB79FABBEBB}" dt="2019-02-25T10:09:32.527" v="9"/>
          <ac:picMkLst>
            <pc:docMk/>
            <pc:sldMk cId="2064616900" sldId="800"/>
            <ac:picMk id="7" creationId="{94A8D5C1-7A18-49D6-ACA0-BE2FED00A06A}"/>
          </ac:picMkLst>
        </pc:picChg>
      </pc:sldChg>
      <pc:sldChg chg="addSp">
        <pc:chgData name="Wille, Daniel" userId="407d2fe5-3b11-4779-a7bf-b2d62ae89790" providerId="ADAL" clId="{3EA8A545-513C-47C8-8E7A-1AB79FABBEBB}" dt="2019-02-25T10:09:43.044" v="11"/>
        <pc:sldMkLst>
          <pc:docMk/>
          <pc:sldMk cId="32461786" sldId="801"/>
        </pc:sldMkLst>
        <pc:picChg chg="add">
          <ac:chgData name="Wille, Daniel" userId="407d2fe5-3b11-4779-a7bf-b2d62ae89790" providerId="ADAL" clId="{3EA8A545-513C-47C8-8E7A-1AB79FABBEBB}" dt="2019-02-25T10:09:39.762" v="10"/>
          <ac:picMkLst>
            <pc:docMk/>
            <pc:sldMk cId="32461786" sldId="801"/>
            <ac:picMk id="6" creationId="{B9C44FD4-F22F-4E76-9B3A-D0D126F37D00}"/>
          </ac:picMkLst>
        </pc:picChg>
        <pc:picChg chg="add">
          <ac:chgData name="Wille, Daniel" userId="407d2fe5-3b11-4779-a7bf-b2d62ae89790" providerId="ADAL" clId="{3EA8A545-513C-47C8-8E7A-1AB79FABBEBB}" dt="2019-02-25T10:09:43.044" v="11"/>
          <ac:picMkLst>
            <pc:docMk/>
            <pc:sldMk cId="32461786" sldId="801"/>
            <ac:picMk id="7" creationId="{D6EDB356-5C34-4E8B-93D0-DE697851C724}"/>
          </ac:picMkLst>
        </pc:picChg>
      </pc:sldChg>
      <pc:sldChg chg="addSp">
        <pc:chgData name="Wille, Daniel" userId="407d2fe5-3b11-4779-a7bf-b2d62ae89790" providerId="ADAL" clId="{3EA8A545-513C-47C8-8E7A-1AB79FABBEBB}" dt="2019-02-25T10:10:17.244" v="15"/>
        <pc:sldMkLst>
          <pc:docMk/>
          <pc:sldMk cId="3409214098" sldId="802"/>
        </pc:sldMkLst>
        <pc:picChg chg="add">
          <ac:chgData name="Wille, Daniel" userId="407d2fe5-3b11-4779-a7bf-b2d62ae89790" providerId="ADAL" clId="{3EA8A545-513C-47C8-8E7A-1AB79FABBEBB}" dt="2019-02-25T10:10:13.589" v="14"/>
          <ac:picMkLst>
            <pc:docMk/>
            <pc:sldMk cId="3409214098" sldId="802"/>
            <ac:picMk id="6" creationId="{15DB47DC-64A9-4525-BB74-647B4037055B}"/>
          </ac:picMkLst>
        </pc:picChg>
        <pc:picChg chg="add">
          <ac:chgData name="Wille, Daniel" userId="407d2fe5-3b11-4779-a7bf-b2d62ae89790" providerId="ADAL" clId="{3EA8A545-513C-47C8-8E7A-1AB79FABBEBB}" dt="2019-02-25T10:10:17.244" v="15"/>
          <ac:picMkLst>
            <pc:docMk/>
            <pc:sldMk cId="3409214098" sldId="802"/>
            <ac:picMk id="7" creationId="{8790F857-F5CB-4EFC-967A-8BD90E3F5F1A}"/>
          </ac:picMkLst>
        </pc:picChg>
      </pc:sldChg>
      <pc:sldChg chg="addSp">
        <pc:chgData name="Wille, Daniel" userId="407d2fe5-3b11-4779-a7bf-b2d62ae89790" providerId="ADAL" clId="{3EA8A545-513C-47C8-8E7A-1AB79FABBEBB}" dt="2019-02-25T10:10:48.601" v="20"/>
        <pc:sldMkLst>
          <pc:docMk/>
          <pc:sldMk cId="2668651027" sldId="803"/>
        </pc:sldMkLst>
        <pc:picChg chg="add">
          <ac:chgData name="Wille, Daniel" userId="407d2fe5-3b11-4779-a7bf-b2d62ae89790" providerId="ADAL" clId="{3EA8A545-513C-47C8-8E7A-1AB79FABBEBB}" dt="2019-02-25T10:10:48.601" v="20"/>
          <ac:picMkLst>
            <pc:docMk/>
            <pc:sldMk cId="2668651027" sldId="803"/>
            <ac:picMk id="6" creationId="{3353207D-226F-4A6B-AB23-209E7AF80F9B}"/>
          </ac:picMkLst>
        </pc:picChg>
      </pc:sldChg>
      <pc:sldChg chg="addSp add">
        <pc:chgData name="Wille, Daniel" userId="407d2fe5-3b11-4779-a7bf-b2d62ae89790" providerId="ADAL" clId="{3EA8A545-513C-47C8-8E7A-1AB79FABBEBB}" dt="2019-02-25T10:10:28.095" v="17"/>
        <pc:sldMkLst>
          <pc:docMk/>
          <pc:sldMk cId="4000014166" sldId="804"/>
        </pc:sldMkLst>
        <pc:picChg chg="add">
          <ac:chgData name="Wille, Daniel" userId="407d2fe5-3b11-4779-a7bf-b2d62ae89790" providerId="ADAL" clId="{3EA8A545-513C-47C8-8E7A-1AB79FABBEBB}" dt="2019-02-25T10:10:24.608" v="16"/>
          <ac:picMkLst>
            <pc:docMk/>
            <pc:sldMk cId="4000014166" sldId="804"/>
            <ac:picMk id="6" creationId="{1A7AD67B-4439-46D6-A320-95FD3B3E5D6B}"/>
          </ac:picMkLst>
        </pc:picChg>
        <pc:picChg chg="add">
          <ac:chgData name="Wille, Daniel" userId="407d2fe5-3b11-4779-a7bf-b2d62ae89790" providerId="ADAL" clId="{3EA8A545-513C-47C8-8E7A-1AB79FABBEBB}" dt="2019-02-25T10:10:28.095" v="17"/>
          <ac:picMkLst>
            <pc:docMk/>
            <pc:sldMk cId="4000014166" sldId="804"/>
            <ac:picMk id="7" creationId="{2355FF0F-9EC3-46BE-8C77-D4FD08F47731}"/>
          </ac:picMkLst>
        </pc:picChg>
      </pc:sldChg>
      <pc:sldChg chg="addSp add">
        <pc:chgData name="Wille, Daniel" userId="407d2fe5-3b11-4779-a7bf-b2d62ae89790" providerId="ADAL" clId="{3EA8A545-513C-47C8-8E7A-1AB79FABBEBB}" dt="2019-02-25T10:10:41.471" v="19"/>
        <pc:sldMkLst>
          <pc:docMk/>
          <pc:sldMk cId="1278090721" sldId="805"/>
        </pc:sldMkLst>
        <pc:picChg chg="add">
          <ac:chgData name="Wille, Daniel" userId="407d2fe5-3b11-4779-a7bf-b2d62ae89790" providerId="ADAL" clId="{3EA8A545-513C-47C8-8E7A-1AB79FABBEBB}" dt="2019-02-25T10:10:38.094" v="18"/>
          <ac:picMkLst>
            <pc:docMk/>
            <pc:sldMk cId="1278090721" sldId="805"/>
            <ac:picMk id="6" creationId="{AED4651F-9A9B-4D2C-8A89-4EFBDFDA27CE}"/>
          </ac:picMkLst>
        </pc:picChg>
        <pc:picChg chg="add">
          <ac:chgData name="Wille, Daniel" userId="407d2fe5-3b11-4779-a7bf-b2d62ae89790" providerId="ADAL" clId="{3EA8A545-513C-47C8-8E7A-1AB79FABBEBB}" dt="2019-02-25T10:10:41.471" v="19"/>
          <ac:picMkLst>
            <pc:docMk/>
            <pc:sldMk cId="1278090721" sldId="805"/>
            <ac:picMk id="7" creationId="{1484C990-447F-4B27-81F9-15E3A607F616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Category 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13-4CFB-95A0-1AE326AEFD4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Category B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13-4CFB-95A0-1AE326AEFD41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Category 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13-4CFB-95A0-1AE326AEFD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1229775472"/>
        <c:axId val="1229778304"/>
      </c:barChart>
      <c:catAx>
        <c:axId val="122977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229778304"/>
        <c:crosses val="autoZero"/>
        <c:auto val="1"/>
        <c:lblAlgn val="ctr"/>
        <c:lblOffset val="100"/>
        <c:noMultiLvlLbl val="0"/>
      </c:catAx>
      <c:valAx>
        <c:axId val="122977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229775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042940454897402"/>
          <c:y val="0.93518943148733502"/>
          <c:w val="0.31914109952966102"/>
          <c:h val="6.48105685126651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cap="rnd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B6716-3E4E-4989-9B7D-70C62584430E}" type="datetimeFigureOut">
              <a:rPr lang="de-DE" smtClean="0"/>
              <a:t>25.02.2019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4A9C8-8EFD-4F13-A472-2FBBA73D00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90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8E9A841-A20B-42B0-AE4F-B471586E7F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8680" y="3817620"/>
            <a:ext cx="7658100" cy="536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 spc="13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/ Name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event</a:t>
            </a:r>
            <a:endParaRPr lang="de-DE"/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9F61B8DC-A995-42DD-8AEB-C41A126409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8680" y="4171315"/>
            <a:ext cx="9330397" cy="14457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presentation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83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-Tab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7281996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EC939625-959A-404B-84B5-A53F31F6F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2020" y="5314951"/>
            <a:ext cx="7280910" cy="28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 spc="130" baseline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97EA11-AD16-45A9-A0EA-CA3F43B92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843" y="5508625"/>
            <a:ext cx="7304087" cy="1109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spc="3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350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Text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5" y="2000885"/>
            <a:ext cx="5005388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Introduction</a:t>
            </a:r>
            <a:r>
              <a:rPr lang="de-DE"/>
              <a:t> / Key </a:t>
            </a:r>
            <a:r>
              <a:rPr lang="de-DE" err="1"/>
              <a:t>take-aways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5005388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2F26A76F-8A0F-46D5-9BEB-99196AF6B1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2092325"/>
            <a:ext cx="5688013" cy="3028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15641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4" y="2000885"/>
            <a:ext cx="8392795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Introduction</a:t>
            </a:r>
            <a:r>
              <a:rPr lang="de-DE"/>
              <a:t> / Key </a:t>
            </a:r>
            <a:r>
              <a:rPr lang="de-DE" err="1"/>
              <a:t>take-aways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2F24D48-8ED6-4EAB-AF89-2FC1134DCD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1530" y="3348989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9206625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9909810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5166747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Bild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2F08279-399F-4811-ADDD-E066AE61E3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50280" y="1885949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9339550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t-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EC939625-959A-404B-84B5-A53F31F6F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2020" y="5314951"/>
            <a:ext cx="7280910" cy="28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 spc="130" baseline="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97EA11-AD16-45A9-A0EA-CA3F43B92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843" y="5508625"/>
            <a:ext cx="7304087" cy="1109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spc="300" baseline="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031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t-Text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5" y="2000885"/>
            <a:ext cx="5005388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Introduction</a:t>
            </a:r>
            <a:r>
              <a:rPr lang="de-DE"/>
              <a:t> / Key </a:t>
            </a:r>
            <a:r>
              <a:rPr lang="de-DE" err="1"/>
              <a:t>take-aways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5005388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2F26A76F-8A0F-46D5-9BEB-99196AF6B1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2092325"/>
            <a:ext cx="5688013" cy="3028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0379082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t-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4" y="2000885"/>
            <a:ext cx="8392795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Introduction</a:t>
            </a:r>
            <a:r>
              <a:rPr lang="de-DE"/>
              <a:t> / Key </a:t>
            </a:r>
            <a:r>
              <a:rPr lang="de-DE" err="1"/>
              <a:t>take-aways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2F24D48-8ED6-4EAB-AF89-2FC1134DCD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1530" y="3348989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612567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t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9909810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392725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platzhalter 4">
            <a:extLst>
              <a:ext uri="{FF2B5EF4-FFF2-40B4-BE49-F238E27FC236}">
                <a16:creationId xmlns:a16="http://schemas.microsoft.com/office/drawing/2014/main" id="{0D42E7BB-3242-4FAB-9B7E-ACE38334C1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15734" y="1434624"/>
            <a:ext cx="2994025" cy="38973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aseline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__ Chapter 1</a:t>
            </a:r>
          </a:p>
          <a:p>
            <a:pPr lvl="0"/>
            <a:r>
              <a:rPr lang="de-DE"/>
              <a:t>__ Chapter 2</a:t>
            </a:r>
          </a:p>
          <a:p>
            <a:pPr lvl="0"/>
            <a:r>
              <a:rPr lang="de-DE"/>
              <a:t>__ Chapter 3</a:t>
            </a:r>
          </a:p>
          <a:p>
            <a:pPr lvl="0"/>
            <a:r>
              <a:rPr lang="de-DE"/>
              <a:t>__ Chapter 4</a:t>
            </a:r>
          </a:p>
          <a:p>
            <a:pPr lvl="0"/>
            <a:r>
              <a:rPr lang="de-DE"/>
              <a:t>__ Chapter 5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98A2C11-91AB-4D74-9FF4-5FE1E857D9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08515" y="1434624"/>
            <a:ext cx="395605" cy="38973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accent2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1</a:t>
            </a:r>
          </a:p>
          <a:p>
            <a:pPr lvl="0"/>
            <a:r>
              <a:rPr lang="de-DE"/>
              <a:t>3</a:t>
            </a:r>
          </a:p>
          <a:p>
            <a:pPr lvl="0"/>
            <a:r>
              <a:rPr lang="de-DE"/>
              <a:t>5</a:t>
            </a:r>
          </a:p>
          <a:p>
            <a:pPr lvl="0"/>
            <a:r>
              <a:rPr lang="de-DE"/>
              <a:t>7</a:t>
            </a:r>
          </a:p>
          <a:p>
            <a:pPr lvl="0"/>
            <a:r>
              <a:rPr lang="de-DE"/>
              <a:t>8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9F61B8DC-A995-42DD-8AEB-C41A12640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" y="1769111"/>
            <a:ext cx="4465320" cy="11968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23396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t-Bild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2F08279-399F-4811-ADDD-E066AE61E3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50280" y="1885949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1580375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lb-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EC939625-959A-404B-84B5-A53F31F6F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2020" y="5314951"/>
            <a:ext cx="7280910" cy="28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 spc="130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97EA11-AD16-45A9-A0EA-CA3F43B92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843" y="5508625"/>
            <a:ext cx="7304087" cy="1109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spc="30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6730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lb-Text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5" y="2000885"/>
            <a:ext cx="5005388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Introduction</a:t>
            </a:r>
            <a:r>
              <a:rPr lang="de-DE"/>
              <a:t> / Key </a:t>
            </a:r>
            <a:r>
              <a:rPr lang="de-DE" err="1"/>
              <a:t>take-aways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5005388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2F26A76F-8A0F-46D5-9BEB-99196AF6B1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2092325"/>
            <a:ext cx="5688013" cy="3028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4863516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lb-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4" y="2000885"/>
            <a:ext cx="8392795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Introduction</a:t>
            </a:r>
            <a:r>
              <a:rPr lang="de-DE"/>
              <a:t> / Key </a:t>
            </a:r>
            <a:r>
              <a:rPr lang="de-DE" err="1"/>
              <a:t>take-aways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2F24D48-8ED6-4EAB-AF89-2FC1134DCD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1530" y="3348989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2853831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lb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9909810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2253745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lb-Bild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2F08279-399F-4811-ADDD-E066AE61E3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50280" y="1885949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311495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blau-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EC939625-959A-404B-84B5-A53F31F6F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2020" y="5314951"/>
            <a:ext cx="7280910" cy="28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 spc="130" baseline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97EA11-AD16-45A9-A0EA-CA3F43B92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843" y="5508625"/>
            <a:ext cx="7304087" cy="1109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spc="30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0729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blau-Text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5" y="2000885"/>
            <a:ext cx="5005388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Introduction</a:t>
            </a:r>
            <a:r>
              <a:rPr lang="de-DE"/>
              <a:t> / Key </a:t>
            </a:r>
            <a:r>
              <a:rPr lang="de-DE" err="1"/>
              <a:t>take-aways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5005388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2F26A76F-8A0F-46D5-9BEB-99196AF6B1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2092325"/>
            <a:ext cx="5688013" cy="3028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050507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blau-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4" y="2000885"/>
            <a:ext cx="8392795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Introduction</a:t>
            </a:r>
            <a:r>
              <a:rPr lang="de-DE"/>
              <a:t> / Key </a:t>
            </a:r>
            <a:r>
              <a:rPr lang="de-DE" err="1"/>
              <a:t>take-aways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2F24D48-8ED6-4EAB-AF89-2FC1134DCD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1530" y="3348989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3406551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blau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trike="noStrike" spc="130" baseline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9909810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659420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-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EC939625-959A-404B-84B5-A53F31F6F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2020" y="5314951"/>
            <a:ext cx="7280910" cy="28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 kern="1200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97EA11-AD16-45A9-A0EA-CA3F43B92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843" y="5508625"/>
            <a:ext cx="7304087" cy="1109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68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blau-Bild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2F08279-399F-4811-ADDD-E066AE61E3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50280" y="1885949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241231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-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EC939625-959A-404B-84B5-A53F31F6F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2020" y="5314951"/>
            <a:ext cx="7280910" cy="28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 spc="13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97EA11-AD16-45A9-A0EA-CA3F43B92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8843" y="5508625"/>
            <a:ext cx="7304087" cy="1109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spc="30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0380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-Text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5" y="2000885"/>
            <a:ext cx="5005388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Introduction</a:t>
            </a:r>
            <a:r>
              <a:rPr lang="de-DE"/>
              <a:t> / Key </a:t>
            </a:r>
            <a:r>
              <a:rPr lang="de-DE" err="1"/>
              <a:t>take-aways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5005388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2F26A76F-8A0F-46D5-9BEB-99196AF6B1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2092325"/>
            <a:ext cx="5688013" cy="3028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7341716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-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4" y="2000885"/>
            <a:ext cx="8392795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Introduction</a:t>
            </a:r>
            <a:r>
              <a:rPr lang="de-DE"/>
              <a:t> / Key </a:t>
            </a:r>
            <a:r>
              <a:rPr lang="de-DE" err="1"/>
              <a:t>take-aways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2F24D48-8ED6-4EAB-AF89-2FC1134DCD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1530" y="3348989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8768804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9909810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860806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-Bild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2F08279-399F-4811-ADDD-E066AE61E3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50280" y="1885949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7308164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9CEBC0-64F4-4931-BA23-32B5DD62E3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4175" y="2651443"/>
            <a:ext cx="6411913" cy="2092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00" spc="3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err="1"/>
              <a:t>Thank</a:t>
            </a:r>
            <a:r>
              <a:rPr lang="de-DE"/>
              <a:t> </a:t>
            </a:r>
            <a:r>
              <a:rPr lang="de-DE" err="1"/>
              <a:t>you</a:t>
            </a:r>
            <a:endParaRPr lang="de-DE"/>
          </a:p>
          <a:p>
            <a:pPr lvl="0"/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attention</a:t>
            </a:r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0337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platzhalter 4">
            <a:extLst>
              <a:ext uri="{FF2B5EF4-FFF2-40B4-BE49-F238E27FC236}">
                <a16:creationId xmlns:a16="http://schemas.microsoft.com/office/drawing/2014/main" id="{19A53CBB-828A-44F4-A488-87EB0D7E249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888554438"/>
              </p:ext>
            </p:extLst>
          </p:nvPr>
        </p:nvGraphicFramePr>
        <p:xfrm>
          <a:off x="838200" y="1905000"/>
          <a:ext cx="10944225" cy="401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0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80933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graphicFrame>
        <p:nvGraphicFramePr>
          <p:cNvPr id="4" name="Tabellenplatzhalter 2">
            <a:extLst>
              <a:ext uri="{FF2B5EF4-FFF2-40B4-BE49-F238E27FC236}">
                <a16:creationId xmlns:a16="http://schemas.microsoft.com/office/drawing/2014/main" id="{727D5D1C-AEB2-4FA7-BD52-075E40756DAB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254933710"/>
              </p:ext>
            </p:extLst>
          </p:nvPr>
        </p:nvGraphicFramePr>
        <p:xfrm>
          <a:off x="1862138" y="1828800"/>
          <a:ext cx="8467724" cy="3200400"/>
        </p:xfrm>
        <a:graphic>
          <a:graphicData uri="http://schemas.openxmlformats.org/drawingml/2006/table">
            <a:tbl>
              <a:tblPr firstRow="1" lastRow="1" bandRow="1">
                <a:tableStyleId>{912C8C85-51F0-491E-9774-3900AFEF0FD7}</a:tableStyleId>
              </a:tblPr>
              <a:tblGrid>
                <a:gridCol w="1590676">
                  <a:extLst>
                    <a:ext uri="{9D8B030D-6E8A-4147-A177-3AD203B41FA5}">
                      <a16:colId xmlns:a16="http://schemas.microsoft.com/office/drawing/2014/main" val="393623318"/>
                    </a:ext>
                  </a:extLst>
                </a:gridCol>
                <a:gridCol w="1764647">
                  <a:extLst>
                    <a:ext uri="{9D8B030D-6E8A-4147-A177-3AD203B41FA5}">
                      <a16:colId xmlns:a16="http://schemas.microsoft.com/office/drawing/2014/main" val="427072076"/>
                    </a:ext>
                  </a:extLst>
                </a:gridCol>
                <a:gridCol w="1796786">
                  <a:extLst>
                    <a:ext uri="{9D8B030D-6E8A-4147-A177-3AD203B41FA5}">
                      <a16:colId xmlns:a16="http://schemas.microsoft.com/office/drawing/2014/main" val="1687990944"/>
                    </a:ext>
                  </a:extLst>
                </a:gridCol>
                <a:gridCol w="1686842">
                  <a:extLst>
                    <a:ext uri="{9D8B030D-6E8A-4147-A177-3AD203B41FA5}">
                      <a16:colId xmlns:a16="http://schemas.microsoft.com/office/drawing/2014/main" val="4275318839"/>
                    </a:ext>
                  </a:extLst>
                </a:gridCol>
                <a:gridCol w="1628773">
                  <a:extLst>
                    <a:ext uri="{9D8B030D-6E8A-4147-A177-3AD203B41FA5}">
                      <a16:colId xmlns:a16="http://schemas.microsoft.com/office/drawing/2014/main" val="226142147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3277996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3400083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4010337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6664005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0615804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4031597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de-DE" err="1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Result</a:t>
                      </a:r>
                      <a:endParaRPr lang="de-DE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err="1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Result</a:t>
                      </a:r>
                      <a:endParaRPr lang="de-DE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err="1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Result</a:t>
                      </a:r>
                      <a:endParaRPr lang="de-DE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err="1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Result</a:t>
                      </a:r>
                      <a:endParaRPr lang="de-DE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err="1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Result</a:t>
                      </a:r>
                      <a:endParaRPr lang="de-DE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5103662"/>
                  </a:ext>
                </a:extLst>
              </a:tr>
            </a:tbl>
          </a:graphicData>
        </a:graphic>
      </p:graphicFrame>
      <p:sp>
        <p:nvSpPr>
          <p:cNvPr id="5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6136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bg>
      <p:bgPr>
        <a:solidFill>
          <a:srgbClr val="555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C3DAB-407D-4279-8EB6-232635B61438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FE82-39F2-4F47-8A0C-D5AB3496FA5C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8D9AEF2-FDBE-4B11-9946-5753AA9A2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6033" y="6287504"/>
            <a:ext cx="1102731" cy="43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-Kapitel-gro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9BFBBDD-DFA2-4D0F-9716-D6B936AADD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2130" y="2080261"/>
            <a:ext cx="5977890" cy="28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096A33BD-9BE3-427B-AFAB-24590381B5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2130" y="2468245"/>
            <a:ext cx="5977890" cy="27095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5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8894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-text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r>
              <a:rPr lang="de-DE"/>
              <a:t>&lt;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5" y="2000885"/>
            <a:ext cx="5005388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Introduction</a:t>
            </a:r>
            <a:r>
              <a:rPr lang="de-DE"/>
              <a:t> / Key </a:t>
            </a:r>
            <a:r>
              <a:rPr lang="de-DE" err="1"/>
              <a:t>take-aways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5005388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2F26A76F-8A0F-46D5-9BEB-99196AF6B1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2092325"/>
            <a:ext cx="5688013" cy="3028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aseline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7659019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-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8998D4-0A8B-4BF6-BE94-DEBA1BA81C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44" y="2000885"/>
            <a:ext cx="8392795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Introduction</a:t>
            </a:r>
            <a:r>
              <a:rPr lang="de-DE"/>
              <a:t> / Key </a:t>
            </a:r>
            <a:r>
              <a:rPr lang="de-DE" err="1"/>
              <a:t>take-aways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604E3DCA-9DCB-4532-AB20-06B81908A6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3348990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2F24D48-8ED6-4EAB-AF89-2FC1134DCD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1530" y="3348989"/>
            <a:ext cx="2777490" cy="1847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Bullet </a:t>
            </a:r>
            <a:r>
              <a:rPr lang="de-DE" err="1"/>
              <a:t>points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577065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9909810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4108569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-Bild-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1886561E-008E-4411-8E47-1911A286BE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1541" y="1885950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2F08279-399F-4811-ADDD-E066AE61E3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50280" y="1885949"/>
            <a:ext cx="4983479" cy="40011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Move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7797919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-Diagram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9E8A16-ED3E-4A2A-99A5-771873B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0706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AD9FEA83-B888-4AC9-8687-A51DE97AE21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8B3919-F89E-4CEA-B96F-CAA1E3FBF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1540" y="708661"/>
            <a:ext cx="597789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spc="13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chapter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FF35DC7-9BA8-46C7-A92F-4896D1443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10" y="970915"/>
            <a:ext cx="7726680" cy="766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400" spc="3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Title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slide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213335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81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74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  <p:sldLayoutId id="2147483771" r:id="rId36"/>
    <p:sldLayoutId id="2147483772" r:id="rId37"/>
    <p:sldLayoutId id="2147483773" r:id="rId38"/>
    <p:sldLayoutId id="2147483775" r:id="rId3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BB34911-650E-4653-AD5F-187445C96A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680" y="3972528"/>
            <a:ext cx="9330397" cy="1445714"/>
          </a:xfrm>
        </p:spPr>
        <p:txBody>
          <a:bodyPr/>
          <a:lstStyle/>
          <a:p>
            <a:r>
              <a:rPr lang="fr-FR"/>
              <a:t>COMfortel Mobile Business</a:t>
            </a:r>
          </a:p>
          <a:p>
            <a:r>
              <a:rPr lang="fr-FR"/>
              <a:t>PBX Manager</a:t>
            </a:r>
          </a:p>
        </p:txBody>
      </p:sp>
    </p:spTree>
    <p:extLst>
      <p:ext uri="{BB962C8B-B14F-4D97-AF65-F5344CB8AC3E}">
        <p14:creationId xmlns:p14="http://schemas.microsoft.com/office/powerpoint/2010/main" val="1804475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8799512-8225-413B-867F-681040DB2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55000" lnSpcReduction="20000"/>
          </a:bodyPr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A03388-AE24-44E8-A610-0ACFD86B8B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/>
              <a:t>PBX Manager</a:t>
            </a:r>
          </a:p>
        </p:txBody>
      </p:sp>
    </p:spTree>
    <p:extLst>
      <p:ext uri="{BB962C8B-B14F-4D97-AF65-F5344CB8AC3E}">
        <p14:creationId xmlns:p14="http://schemas.microsoft.com/office/powerpoint/2010/main" val="317413352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BDEB56-2982-4E32-A3BF-FCA064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C61F2B-B985-42C5-A645-4A21D8EA6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ED98F2-67EB-43CC-AD5D-359FBDD12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/>
              <a:t>PBX Manager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002498B-F108-43B3-A0FF-B3E608926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810" y="2156294"/>
            <a:ext cx="7726680" cy="1847215"/>
          </a:xfrm>
        </p:spPr>
        <p:txBody>
          <a:bodyPr>
            <a:noAutofit/>
          </a:bodyPr>
          <a:lstStyle/>
          <a:p>
            <a:r>
              <a:rPr lang="fr-FR"/>
              <a:t>Successeur de PBX Control</a:t>
            </a:r>
          </a:p>
          <a:p>
            <a:endParaRPr lang="de-DE"/>
          </a:p>
          <a:p>
            <a:r>
              <a:rPr lang="fr-FR"/>
              <a:t>Configuration et commutation des fonctions du système TIC à partir d’un smartphone</a:t>
            </a:r>
          </a:p>
          <a:p>
            <a:endParaRPr lang="de-DE"/>
          </a:p>
          <a:p>
            <a:r>
              <a:rPr lang="fr-FR"/>
              <a:t>Deux plates-formes - un seul ensemble de fonctions</a:t>
            </a:r>
          </a:p>
          <a:p>
            <a:endParaRPr lang="de-DE"/>
          </a:p>
          <a:p>
            <a:r>
              <a:rPr lang="fr-FR"/>
              <a:t>Interface utilisateur nouvelle et moderne</a:t>
            </a:r>
          </a:p>
        </p:txBody>
      </p:sp>
    </p:spTree>
    <p:extLst>
      <p:ext uri="{BB962C8B-B14F-4D97-AF65-F5344CB8AC3E}">
        <p14:creationId xmlns:p14="http://schemas.microsoft.com/office/powerpoint/2010/main" val="1446147785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BDEB56-2982-4E32-A3BF-FCA064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C61F2B-B985-42C5-A645-4A21D8EA6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ED98F2-67EB-43CC-AD5D-359FBDD12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/>
              <a:t>PBX Manager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002498B-F108-43B3-A0FF-B3E608926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810" y="2156294"/>
            <a:ext cx="7726680" cy="1847215"/>
          </a:xfrm>
        </p:spPr>
        <p:txBody>
          <a:bodyPr>
            <a:noAutofit/>
          </a:bodyPr>
          <a:lstStyle/>
          <a:p>
            <a:r>
              <a:rPr lang="fr-FR"/>
              <a:t>Design plat de l’interface utilisateur</a:t>
            </a:r>
          </a:p>
          <a:p>
            <a:endParaRPr lang="de-DE"/>
          </a:p>
          <a:p>
            <a:r>
              <a:rPr lang="fr-FR"/>
              <a:t>Expérience utilisateur améliorée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5DB47DC-64A9-4525-BB74-647B40370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315" y="502466"/>
            <a:ext cx="2474685" cy="56661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790F857-F5CB-4EFC-967A-8BD90E3F5F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9"/>
          <a:stretch/>
        </p:blipFill>
        <p:spPr>
          <a:xfrm>
            <a:off x="7324124" y="1202944"/>
            <a:ext cx="2219780" cy="419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14098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BDEB56-2982-4E32-A3BF-FCA064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C61F2B-B985-42C5-A645-4A21D8EA6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ED98F2-67EB-43CC-AD5D-359FBDD12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/>
              <a:t>PBX Manager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002498B-F108-43B3-A0FF-B3E608926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810" y="2156294"/>
            <a:ext cx="7726680" cy="1847215"/>
          </a:xfrm>
        </p:spPr>
        <p:txBody>
          <a:bodyPr>
            <a:noAutofit/>
          </a:bodyPr>
          <a:lstStyle/>
          <a:p>
            <a:r>
              <a:rPr lang="fr-FR"/>
              <a:t>Design plat de l’interface utilisateur</a:t>
            </a:r>
          </a:p>
          <a:p>
            <a:endParaRPr lang="de-DE"/>
          </a:p>
          <a:p>
            <a:r>
              <a:rPr lang="fr-FR"/>
              <a:t>Expérience utilisateur améliorée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A7AD67B-4439-46D6-A320-95FD3B3E5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315" y="502466"/>
            <a:ext cx="2474685" cy="56661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355FF0F-9EC3-46BE-8C77-D4FD08F47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0"/>
          <a:stretch/>
        </p:blipFill>
        <p:spPr>
          <a:xfrm>
            <a:off x="7278914" y="1202944"/>
            <a:ext cx="2247281" cy="419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14166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BDEB56-2982-4E32-A3BF-FCA064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C61F2B-B985-42C5-A645-4A21D8EA6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ED98F2-67EB-43CC-AD5D-359FBDD12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/>
              <a:t>PBX Manager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002498B-F108-43B3-A0FF-B3E608926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810" y="2156294"/>
            <a:ext cx="7726680" cy="1847215"/>
          </a:xfrm>
        </p:spPr>
        <p:txBody>
          <a:bodyPr>
            <a:noAutofit/>
          </a:bodyPr>
          <a:lstStyle/>
          <a:p>
            <a:r>
              <a:rPr lang="fr-FR"/>
              <a:t>Design plat de l’interface utilisateur</a:t>
            </a:r>
          </a:p>
          <a:p>
            <a:endParaRPr lang="de-DE"/>
          </a:p>
          <a:p>
            <a:r>
              <a:rPr lang="fr-FR"/>
              <a:t>Expérience utilisateur améliorée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ED4651F-9A9B-4D2C-8A89-4EFBDFDA2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315" y="502466"/>
            <a:ext cx="2474685" cy="56661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484C990-447F-4B27-81F9-15E3A607F6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8"/>
          <a:stretch/>
        </p:blipFill>
        <p:spPr>
          <a:xfrm>
            <a:off x="7292341" y="1202945"/>
            <a:ext cx="2232080" cy="420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90721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BDEB56-2982-4E32-A3BF-FCA064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C61F2B-B985-42C5-A645-4A21D8EA6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ED98F2-67EB-43CC-AD5D-359FBDD12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/>
              <a:t>PBX Manager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002498B-F108-43B3-A0FF-B3E608926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810" y="2156294"/>
            <a:ext cx="7726680" cy="18472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/>
              <a:t>Ensemble de caractéristiques</a:t>
            </a:r>
          </a:p>
          <a:p>
            <a:endParaRPr lang="de-DE"/>
          </a:p>
          <a:p>
            <a:r>
              <a:rPr lang="fr-FR"/>
              <a:t>Multi-compte</a:t>
            </a:r>
          </a:p>
          <a:p>
            <a:r>
              <a:rPr lang="fr-FR"/>
              <a:t>Commutation VMF</a:t>
            </a:r>
          </a:p>
          <a:p>
            <a:r>
              <a:rPr lang="fr-FR"/>
              <a:t>Journal d’appels</a:t>
            </a:r>
          </a:p>
          <a:p>
            <a:r>
              <a:rPr lang="fr-FR"/>
              <a:t>Renvoi d’appel par ligne téléphonique/abonné</a:t>
            </a:r>
          </a:p>
          <a:p>
            <a:r>
              <a:rPr lang="fr-FR"/>
              <a:t>Double appel</a:t>
            </a:r>
          </a:p>
          <a:p>
            <a:r>
              <a:rPr lang="fr-FR"/>
              <a:t>Groupes</a:t>
            </a:r>
          </a:p>
          <a:p>
            <a:r>
              <a:rPr lang="fr-FR"/>
              <a:t>Commutation de configuration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353207D-226F-4A6B-AB23-209E7AF80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74" y="2855976"/>
            <a:ext cx="3121152" cy="228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51027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2B6301A-3517-4A42-8BA9-BDEA81148C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2499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8799512-8225-413B-867F-681040DB2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55000" lnSpcReduction="20000"/>
          </a:bodyPr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A03388-AE24-44E8-A610-0ACFD86B8B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/>
              <a:t>COMfortel Mobile Business</a:t>
            </a:r>
          </a:p>
        </p:txBody>
      </p:sp>
    </p:spTree>
    <p:extLst>
      <p:ext uri="{BB962C8B-B14F-4D97-AF65-F5344CB8AC3E}">
        <p14:creationId xmlns:p14="http://schemas.microsoft.com/office/powerpoint/2010/main" val="294321428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BDEB56-2982-4E32-A3BF-FCA064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C61F2B-B985-42C5-A645-4A21D8EA6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ED98F2-67EB-43CC-AD5D-359FBDD12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/>
              <a:t>COMfortel Mobile Business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002498B-F108-43B3-A0FF-B3E608926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810" y="2156294"/>
            <a:ext cx="7726680" cy="1847215"/>
          </a:xfrm>
        </p:spPr>
        <p:txBody>
          <a:bodyPr>
            <a:noAutofit/>
          </a:bodyPr>
          <a:lstStyle/>
          <a:p>
            <a:r>
              <a:rPr lang="fr-FR"/>
              <a:t>Signalisation du numéro de téléphone professionnel</a:t>
            </a:r>
          </a:p>
          <a:p>
            <a:endParaRPr lang="de-DE"/>
          </a:p>
          <a:p>
            <a:r>
              <a:rPr lang="fr-FR"/>
              <a:t>Un seul numéro d’appel – quel que soit le lieu d’appel</a:t>
            </a:r>
          </a:p>
          <a:p>
            <a:endParaRPr lang="de-DE"/>
          </a:p>
          <a:p>
            <a:r>
              <a:rPr lang="fr-FR"/>
              <a:t>Contacts du smartphone et du système TIC</a:t>
            </a:r>
          </a:p>
          <a:p>
            <a:endParaRPr lang="de-DE"/>
          </a:p>
          <a:p>
            <a:r>
              <a:rPr lang="fr-FR"/>
              <a:t>Flexibilité – le client décide de sa joignabilité</a:t>
            </a:r>
          </a:p>
        </p:txBody>
      </p:sp>
    </p:spTree>
    <p:extLst>
      <p:ext uri="{BB962C8B-B14F-4D97-AF65-F5344CB8AC3E}">
        <p14:creationId xmlns:p14="http://schemas.microsoft.com/office/powerpoint/2010/main" val="696738180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BDEB56-2982-4E32-A3BF-FCA064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C61F2B-B985-42C5-A645-4A21D8EA6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ED98F2-67EB-43CC-AD5D-359FBDD12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/>
              <a:t>COMfortel Mobile Business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002498B-F108-43B3-A0FF-B3E608926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810" y="2156294"/>
            <a:ext cx="5330190" cy="1847215"/>
          </a:xfrm>
        </p:spPr>
        <p:txBody>
          <a:bodyPr>
            <a:noAutofit/>
          </a:bodyPr>
          <a:lstStyle/>
          <a:p>
            <a:r>
              <a:rPr lang="fr-FR"/>
              <a:t>Design plat de l’interface utilisateur</a:t>
            </a:r>
          </a:p>
          <a:p>
            <a:endParaRPr lang="de-DE"/>
          </a:p>
          <a:p>
            <a:r>
              <a:rPr lang="fr-FR"/>
              <a:t>Limitation aux fonctions les plus importantes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12B9D43-80E1-42EE-A24F-BD7D78446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273" y="284090"/>
            <a:ext cx="2075116" cy="529279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49FEA81-E2D9-4494-BF70-2CC1FC5130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0"/>
          <a:stretch/>
        </p:blipFill>
        <p:spPr>
          <a:xfrm>
            <a:off x="8366465" y="961070"/>
            <a:ext cx="1862791" cy="393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89167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B28409D-BC46-49DF-A787-F191DBF525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734C29-CB9D-427E-8317-DE1E2F3C6A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876284E-EAED-444D-9CDE-2207B4A65C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857B6D7E-0690-40A2-A67E-DD6BCE2A0D9F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gray">
          <a:xfrm>
            <a:off x="1851660" y="4683760"/>
            <a:ext cx="8585200" cy="10445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fr-FR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Intégration du smartphone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6F08EAE-364D-4D5C-BD88-68B8FCE04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895336" y="997486"/>
            <a:ext cx="2971800" cy="2971800"/>
          </a:xfrm>
          <a:custGeom>
            <a:avLst/>
            <a:gdLst>
              <a:gd name="connsiteX0" fmla="*/ 1485900 w 2971800"/>
              <a:gd name="connsiteY0" fmla="*/ 0 h 2971800"/>
              <a:gd name="connsiteX1" fmla="*/ 2971800 w 2971800"/>
              <a:gd name="connsiteY1" fmla="*/ 1485900 h 2971800"/>
              <a:gd name="connsiteX2" fmla="*/ 1485900 w 2971800"/>
              <a:gd name="connsiteY2" fmla="*/ 2971800 h 2971800"/>
              <a:gd name="connsiteX3" fmla="*/ 0 w 2971800"/>
              <a:gd name="connsiteY3" fmla="*/ 1485900 h 2971800"/>
              <a:gd name="connsiteX4" fmla="*/ 1485900 w 297180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CD699E6-4709-444A-8BD0-FF50E87AC1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" b="7"/>
          <a:stretch/>
        </p:blipFill>
        <p:spPr>
          <a:xfrm>
            <a:off x="4610101" y="997486"/>
            <a:ext cx="2971800" cy="2971800"/>
          </a:xfrm>
          <a:custGeom>
            <a:avLst/>
            <a:gdLst>
              <a:gd name="connsiteX0" fmla="*/ 1485900 w 2971800"/>
              <a:gd name="connsiteY0" fmla="*/ 0 h 2971800"/>
              <a:gd name="connsiteX1" fmla="*/ 2971800 w 2971800"/>
              <a:gd name="connsiteY1" fmla="*/ 1485900 h 2971800"/>
              <a:gd name="connsiteX2" fmla="*/ 1485900 w 2971800"/>
              <a:gd name="connsiteY2" fmla="*/ 2971800 h 2971800"/>
              <a:gd name="connsiteX3" fmla="*/ 0 w 2971800"/>
              <a:gd name="connsiteY3" fmla="*/ 1485900 h 2971800"/>
              <a:gd name="connsiteX4" fmla="*/ 1485900 w 297180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525B1BD-974B-4AF6-B898-B5E8BDCB64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" b="-5"/>
          <a:stretch/>
        </p:blipFill>
        <p:spPr>
          <a:xfrm>
            <a:off x="8324865" y="997486"/>
            <a:ext cx="2971800" cy="2971800"/>
          </a:xfrm>
          <a:custGeom>
            <a:avLst/>
            <a:gdLst>
              <a:gd name="connsiteX0" fmla="*/ 1485900 w 2971800"/>
              <a:gd name="connsiteY0" fmla="*/ 0 h 2971800"/>
              <a:gd name="connsiteX1" fmla="*/ 2971800 w 2971800"/>
              <a:gd name="connsiteY1" fmla="*/ 1485900 h 2971800"/>
              <a:gd name="connsiteX2" fmla="*/ 1485900 w 2971800"/>
              <a:gd name="connsiteY2" fmla="*/ 2971800 h 2971800"/>
              <a:gd name="connsiteX3" fmla="*/ 0 w 2971800"/>
              <a:gd name="connsiteY3" fmla="*/ 1485900 h 2971800"/>
              <a:gd name="connsiteX4" fmla="*/ 1485900 w 297180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8407785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BDEB56-2982-4E32-A3BF-FCA064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C61F2B-B985-42C5-A645-4A21D8EA6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Intégration des contacts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ED98F2-67EB-43CC-AD5D-359FBDD12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/>
              <a:t>COMfortel Mobile Business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002498B-F108-43B3-A0FF-B3E608926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810" y="2156294"/>
            <a:ext cx="5330190" cy="1847215"/>
          </a:xfrm>
        </p:spPr>
        <p:txBody>
          <a:bodyPr>
            <a:noAutofit/>
          </a:bodyPr>
          <a:lstStyle/>
          <a:p>
            <a:r>
              <a:rPr lang="fr-FR"/>
              <a:t>Téléphonie professionnelle par les contacts Apple standard</a:t>
            </a:r>
          </a:p>
          <a:p>
            <a:endParaRPr lang="de-DE"/>
          </a:p>
          <a:p>
            <a:r>
              <a:rPr lang="fr-FR"/>
              <a:t>Intégration parfaite dans le smartphone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029ED3-0C62-4963-98AE-A57BE7845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273" y="284090"/>
            <a:ext cx="2075116" cy="529279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214CE96-86FA-429C-B87D-7FB0F5976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32" y="895350"/>
            <a:ext cx="1849722" cy="40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60446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BDEB56-2982-4E32-A3BF-FCA064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C61F2B-B985-42C5-A645-4A21D8EA6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Intégration des contacts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ED98F2-67EB-43CC-AD5D-359FBDD12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/>
              <a:t>COMfortel Mobile Business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002498B-F108-43B3-A0FF-B3E608926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810" y="2156294"/>
            <a:ext cx="5330190" cy="1847215"/>
          </a:xfrm>
        </p:spPr>
        <p:txBody>
          <a:bodyPr>
            <a:noAutofit/>
          </a:bodyPr>
          <a:lstStyle/>
          <a:p>
            <a:r>
              <a:rPr lang="fr-FR"/>
              <a:t>Téléphonie professionnelle par les contacts Apple standard</a:t>
            </a:r>
          </a:p>
          <a:p>
            <a:endParaRPr lang="de-DE"/>
          </a:p>
          <a:p>
            <a:r>
              <a:rPr lang="fr-FR"/>
              <a:t>Intégration parfaite dans le smartphone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F2A438-AFBE-4144-8114-B06B4C9DA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273" y="284090"/>
            <a:ext cx="2075116" cy="529279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3DFFBD2-7BD3-4701-BD71-6D195F6A4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296" y="858521"/>
            <a:ext cx="1882126" cy="407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76910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BDEB56-2982-4E32-A3BF-FCA064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C61F2B-B985-42C5-A645-4A21D8EA6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Intégration de Siri Apple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ED98F2-67EB-43CC-AD5D-359FBDD12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/>
              <a:t>COMfortel Mobile Business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002498B-F108-43B3-A0FF-B3E608926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810" y="2156294"/>
            <a:ext cx="5330190" cy="1847215"/>
          </a:xfrm>
        </p:spPr>
        <p:txBody>
          <a:bodyPr>
            <a:noAutofit/>
          </a:bodyPr>
          <a:lstStyle/>
          <a:p>
            <a:r>
              <a:rPr lang="fr-FR"/>
              <a:t>Intégration de l’assistant vocal Siri d’Apple</a:t>
            </a:r>
          </a:p>
          <a:p>
            <a:endParaRPr lang="de-DE"/>
          </a:p>
          <a:p>
            <a:r>
              <a:rPr lang="fr-FR"/>
              <a:t>Téléphonie professionnelle à commande vocale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6BB5CE4-08F0-47E7-ACBB-9A9A695CB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273" y="284090"/>
            <a:ext cx="2075116" cy="529279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4A8D5C1-7A18-49D6-ACA0-BE2FED00A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70" y="930239"/>
            <a:ext cx="1847522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16900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BDEB56-2982-4E32-A3BF-FCA064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EA83-B888-4AC9-8687-A51DE97AE21E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C61F2B-B985-42C5-A645-4A21D8EA6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Intégration de Siri Apple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ED98F2-67EB-43CC-AD5D-359FBDD12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/>
              <a:t>COMfortel Mobile Business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002498B-F108-43B3-A0FF-B3E608926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810" y="2156294"/>
            <a:ext cx="5330190" cy="1847215"/>
          </a:xfrm>
        </p:spPr>
        <p:txBody>
          <a:bodyPr>
            <a:noAutofit/>
          </a:bodyPr>
          <a:lstStyle/>
          <a:p>
            <a:r>
              <a:rPr lang="fr-FR"/>
              <a:t>Intégration de l’assistant vocal Siri d’Apple</a:t>
            </a:r>
          </a:p>
          <a:p>
            <a:endParaRPr lang="de-DE"/>
          </a:p>
          <a:p>
            <a:r>
              <a:rPr lang="fr-FR"/>
              <a:t>Téléphonie professionnelle à commande vocale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9C44FD4-F22F-4E76-9B3A-D0D126F37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273" y="284090"/>
            <a:ext cx="2075116" cy="529279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6EDB356-5C34-4E8B-93D0-DE697851C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472" y="900111"/>
            <a:ext cx="1858617" cy="40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786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">
  <a:themeElements>
    <a:clrScheme name="FONtev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8C6"/>
      </a:accent1>
      <a:accent2>
        <a:srgbClr val="EA6D0D"/>
      </a:accent2>
      <a:accent3>
        <a:srgbClr val="FFAF00"/>
      </a:accent3>
      <a:accent4>
        <a:srgbClr val="3C5AA0"/>
      </a:accent4>
      <a:accent5>
        <a:srgbClr val="BE1441"/>
      </a:accent5>
      <a:accent6>
        <a:srgbClr val="C8D247"/>
      </a:accent6>
      <a:hlink>
        <a:srgbClr val="0563C1"/>
      </a:hlink>
      <a:folHlink>
        <a:srgbClr val="954F72"/>
      </a:folHlink>
    </a:clrScheme>
    <a:fontScheme name="Benutzerdefiniert 2">
      <a:majorFont>
        <a:latin typeface="RBNo2.1a Book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231</Words>
  <Application>Microsoft Office PowerPoint</Application>
  <PresentationFormat>Breitbild</PresentationFormat>
  <Paragraphs>79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RBNo2.1a Book</vt:lpstr>
      <vt:lpstr>Office</vt:lpstr>
      <vt:lpstr>PowerPoint-Präsentation</vt:lpstr>
      <vt:lpstr>PowerPoint-Präsentation</vt:lpstr>
      <vt:lpstr>PowerPoint-Präsentation</vt:lpstr>
      <vt:lpstr>PowerPoint-Präsentation</vt:lpstr>
      <vt:lpstr>Intégration du smartphone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B&amp;B. Markenagentur</dc:creator>
  <cp:lastModifiedBy>Wille, Daniel</cp:lastModifiedBy>
  <cp:revision>1</cp:revision>
  <dcterms:created xsi:type="dcterms:W3CDTF">2018-08-01T09:01:31Z</dcterms:created>
  <dcterms:modified xsi:type="dcterms:W3CDTF">2019-02-25T10:10:55Z</dcterms:modified>
</cp:coreProperties>
</file>